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5" r:id="rId21"/>
    <p:sldId id="281" r:id="rId22"/>
    <p:sldId id="276" r:id="rId23"/>
    <p:sldId id="278" r:id="rId24"/>
    <p:sldId id="279" r:id="rId25"/>
    <p:sldId id="280" r:id="rId26"/>
    <p:sldId id="282" r:id="rId27"/>
    <p:sldId id="283" r:id="rId28"/>
    <p:sldId id="284" r:id="rId29"/>
    <p:sldId id="292" r:id="rId30"/>
    <p:sldId id="285" r:id="rId31"/>
    <p:sldId id="286" r:id="rId32"/>
    <p:sldId id="287" r:id="rId33"/>
    <p:sldId id="289" r:id="rId34"/>
    <p:sldId id="288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FF"/>
    <a:srgbClr val="AFAFAF"/>
    <a:srgbClr val="FD3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wmf"/><Relationship Id="rId2" Type="http://schemas.openxmlformats.org/officeDocument/2006/relationships/image" Target="../media/image208.wmf"/><Relationship Id="rId1" Type="http://schemas.openxmlformats.org/officeDocument/2006/relationships/image" Target="../media/image20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3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6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3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8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4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4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16DF5-E83A-41BD-B13B-15C806858F7D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0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11" Type="http://schemas.openxmlformats.org/officeDocument/2006/relationships/image" Target="../media/image82.png"/><Relationship Id="rId5" Type="http://schemas.openxmlformats.org/officeDocument/2006/relationships/image" Target="../media/image76.jpg"/><Relationship Id="rId10" Type="http://schemas.openxmlformats.org/officeDocument/2006/relationships/image" Target="../media/image81.jpg"/><Relationship Id="rId4" Type="http://schemas.openxmlformats.org/officeDocument/2006/relationships/image" Target="../media/image75.jpg"/><Relationship Id="rId9" Type="http://schemas.openxmlformats.org/officeDocument/2006/relationships/image" Target="../media/image8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jpe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9.jpg"/><Relationship Id="rId3" Type="http://schemas.openxmlformats.org/officeDocument/2006/relationships/image" Target="../media/image83.png"/><Relationship Id="rId7" Type="http://schemas.openxmlformats.org/officeDocument/2006/relationships/image" Target="../media/image93.jpg"/><Relationship Id="rId12" Type="http://schemas.openxmlformats.org/officeDocument/2006/relationships/image" Target="../media/image98.jpg"/><Relationship Id="rId17" Type="http://schemas.openxmlformats.org/officeDocument/2006/relationships/image" Target="../media/image103.jpg"/><Relationship Id="rId2" Type="http://schemas.openxmlformats.org/officeDocument/2006/relationships/image" Target="../media/image90.jpg"/><Relationship Id="rId16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jpeg"/><Relationship Id="rId10" Type="http://schemas.openxmlformats.org/officeDocument/2006/relationships/image" Target="../media/image96.jpg"/><Relationship Id="rId4" Type="http://schemas.openxmlformats.org/officeDocument/2006/relationships/image" Target="../media/image40.jpg"/><Relationship Id="rId9" Type="http://schemas.openxmlformats.org/officeDocument/2006/relationships/image" Target="../media/image95.jpeg"/><Relationship Id="rId14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05.jpg"/><Relationship Id="rId18" Type="http://schemas.openxmlformats.org/officeDocument/2006/relationships/image" Target="../media/image110.jpg"/><Relationship Id="rId3" Type="http://schemas.openxmlformats.org/officeDocument/2006/relationships/image" Target="../media/image41.jpeg"/><Relationship Id="rId21" Type="http://schemas.openxmlformats.org/officeDocument/2006/relationships/image" Target="../media/image113.png"/><Relationship Id="rId7" Type="http://schemas.openxmlformats.org/officeDocument/2006/relationships/image" Target="../media/image44.jpeg"/><Relationship Id="rId12" Type="http://schemas.openxmlformats.org/officeDocument/2006/relationships/image" Target="../media/image104.jpg"/><Relationship Id="rId17" Type="http://schemas.openxmlformats.org/officeDocument/2006/relationships/image" Target="../media/image109.jpg"/><Relationship Id="rId2" Type="http://schemas.openxmlformats.org/officeDocument/2006/relationships/image" Target="../media/image38.png"/><Relationship Id="rId16" Type="http://schemas.openxmlformats.org/officeDocument/2006/relationships/image" Target="../media/image108.jpg"/><Relationship Id="rId20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11" Type="http://schemas.openxmlformats.org/officeDocument/2006/relationships/image" Target="../media/image25.png"/><Relationship Id="rId5" Type="http://schemas.openxmlformats.org/officeDocument/2006/relationships/image" Target="../media/image42.png"/><Relationship Id="rId15" Type="http://schemas.openxmlformats.org/officeDocument/2006/relationships/image" Target="../media/image107.jpg"/><Relationship Id="rId10" Type="http://schemas.openxmlformats.org/officeDocument/2006/relationships/image" Target="../media/image47.png"/><Relationship Id="rId19" Type="http://schemas.openxmlformats.org/officeDocument/2006/relationships/image" Target="../media/image111.jpeg"/><Relationship Id="rId4" Type="http://schemas.openxmlformats.org/officeDocument/2006/relationships/image" Target="../media/image30.jpg"/><Relationship Id="rId9" Type="http://schemas.openxmlformats.org/officeDocument/2006/relationships/image" Target="../media/image46.jpg"/><Relationship Id="rId14" Type="http://schemas.openxmlformats.org/officeDocument/2006/relationships/image" Target="../media/image106.jpg"/><Relationship Id="rId22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6.jpg"/><Relationship Id="rId3" Type="http://schemas.openxmlformats.org/officeDocument/2006/relationships/image" Target="../media/image119.jpeg"/><Relationship Id="rId7" Type="http://schemas.openxmlformats.org/officeDocument/2006/relationships/image" Target="../media/image110.jpg"/><Relationship Id="rId12" Type="http://schemas.openxmlformats.org/officeDocument/2006/relationships/image" Target="../media/image125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11" Type="http://schemas.openxmlformats.org/officeDocument/2006/relationships/image" Target="../media/image124.jpeg"/><Relationship Id="rId5" Type="http://schemas.openxmlformats.org/officeDocument/2006/relationships/image" Target="../media/image114.png"/><Relationship Id="rId15" Type="http://schemas.openxmlformats.org/officeDocument/2006/relationships/image" Target="../media/image128.png"/><Relationship Id="rId10" Type="http://schemas.openxmlformats.org/officeDocument/2006/relationships/image" Target="../media/image123.jpeg"/><Relationship Id="rId4" Type="http://schemas.openxmlformats.org/officeDocument/2006/relationships/image" Target="../media/image120.jpeg"/><Relationship Id="rId9" Type="http://schemas.openxmlformats.org/officeDocument/2006/relationships/image" Target="../media/image122.jpeg"/><Relationship Id="rId14" Type="http://schemas.openxmlformats.org/officeDocument/2006/relationships/image" Target="../media/image1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30.jpg"/><Relationship Id="rId7" Type="http://schemas.openxmlformats.org/officeDocument/2006/relationships/image" Target="../media/image133.png"/><Relationship Id="rId12" Type="http://schemas.openxmlformats.org/officeDocument/2006/relationships/image" Target="../media/image138.jp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137.jpg"/><Relationship Id="rId5" Type="http://schemas.openxmlformats.org/officeDocument/2006/relationships/image" Target="../media/image132.png"/><Relationship Id="rId10" Type="http://schemas.openxmlformats.org/officeDocument/2006/relationships/image" Target="../media/image136.jpg"/><Relationship Id="rId4" Type="http://schemas.openxmlformats.org/officeDocument/2006/relationships/image" Target="../media/image131.jpg"/><Relationship Id="rId9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e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eg"/><Relationship Id="rId17" Type="http://schemas.openxmlformats.org/officeDocument/2006/relationships/image" Target="../media/image25.png"/><Relationship Id="rId2" Type="http://schemas.openxmlformats.org/officeDocument/2006/relationships/image" Target="../media/image10.jpg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11" Type="http://schemas.openxmlformats.org/officeDocument/2006/relationships/image" Target="../media/image19.jpeg"/><Relationship Id="rId5" Type="http://schemas.openxmlformats.org/officeDocument/2006/relationships/image" Target="../media/image13.jpg"/><Relationship Id="rId15" Type="http://schemas.openxmlformats.org/officeDocument/2006/relationships/image" Target="../media/image23.jp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g"/><Relationship Id="rId13" Type="http://schemas.openxmlformats.org/officeDocument/2006/relationships/image" Target="../media/image149.jpg"/><Relationship Id="rId18" Type="http://schemas.openxmlformats.org/officeDocument/2006/relationships/image" Target="../media/image154.jpg"/><Relationship Id="rId3" Type="http://schemas.openxmlformats.org/officeDocument/2006/relationships/image" Target="../media/image139.png"/><Relationship Id="rId21" Type="http://schemas.openxmlformats.org/officeDocument/2006/relationships/image" Target="../media/image157.png"/><Relationship Id="rId7" Type="http://schemas.openxmlformats.org/officeDocument/2006/relationships/image" Target="../media/image143.jpg"/><Relationship Id="rId12" Type="http://schemas.openxmlformats.org/officeDocument/2006/relationships/image" Target="../media/image148.jpg"/><Relationship Id="rId17" Type="http://schemas.openxmlformats.org/officeDocument/2006/relationships/image" Target="../media/image153.jpg"/><Relationship Id="rId2" Type="http://schemas.openxmlformats.org/officeDocument/2006/relationships/image" Target="../media/image135.png"/><Relationship Id="rId16" Type="http://schemas.openxmlformats.org/officeDocument/2006/relationships/image" Target="../media/image152.jpeg"/><Relationship Id="rId20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jpg"/><Relationship Id="rId5" Type="http://schemas.openxmlformats.org/officeDocument/2006/relationships/image" Target="../media/image141.jpg"/><Relationship Id="rId15" Type="http://schemas.openxmlformats.org/officeDocument/2006/relationships/image" Target="../media/image151.jpeg"/><Relationship Id="rId10" Type="http://schemas.openxmlformats.org/officeDocument/2006/relationships/image" Target="../media/image146.jpg"/><Relationship Id="rId19" Type="http://schemas.openxmlformats.org/officeDocument/2006/relationships/image" Target="../media/image155.jpg"/><Relationship Id="rId4" Type="http://schemas.openxmlformats.org/officeDocument/2006/relationships/image" Target="../media/image140.jpg"/><Relationship Id="rId9" Type="http://schemas.openxmlformats.org/officeDocument/2006/relationships/image" Target="../media/image145.jpg"/><Relationship Id="rId14" Type="http://schemas.openxmlformats.org/officeDocument/2006/relationships/image" Target="../media/image150.png"/><Relationship Id="rId2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g"/><Relationship Id="rId3" Type="http://schemas.openxmlformats.org/officeDocument/2006/relationships/image" Target="../media/image9.png"/><Relationship Id="rId7" Type="http://schemas.openxmlformats.org/officeDocument/2006/relationships/image" Target="../media/image162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11" Type="http://schemas.openxmlformats.org/officeDocument/2006/relationships/image" Target="../media/image166.png"/><Relationship Id="rId5" Type="http://schemas.openxmlformats.org/officeDocument/2006/relationships/image" Target="../media/image160.jpg"/><Relationship Id="rId10" Type="http://schemas.openxmlformats.org/officeDocument/2006/relationships/image" Target="../media/image165.jp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6.png"/><Relationship Id="rId18" Type="http://schemas.openxmlformats.org/officeDocument/2006/relationships/image" Target="../media/image181.jpg"/><Relationship Id="rId3" Type="http://schemas.openxmlformats.org/officeDocument/2006/relationships/image" Target="../media/image167.jpg"/><Relationship Id="rId21" Type="http://schemas.openxmlformats.org/officeDocument/2006/relationships/image" Target="../media/image184.jpg"/><Relationship Id="rId7" Type="http://schemas.openxmlformats.org/officeDocument/2006/relationships/image" Target="../media/image171.jpg"/><Relationship Id="rId12" Type="http://schemas.openxmlformats.org/officeDocument/2006/relationships/image" Target="../media/image175.png"/><Relationship Id="rId17" Type="http://schemas.openxmlformats.org/officeDocument/2006/relationships/image" Target="../media/image180.jpg"/><Relationship Id="rId2" Type="http://schemas.openxmlformats.org/officeDocument/2006/relationships/image" Target="../media/image154.jpg"/><Relationship Id="rId16" Type="http://schemas.openxmlformats.org/officeDocument/2006/relationships/image" Target="../media/image179.jp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g"/><Relationship Id="rId11" Type="http://schemas.openxmlformats.org/officeDocument/2006/relationships/image" Target="../media/image174.png"/><Relationship Id="rId5" Type="http://schemas.openxmlformats.org/officeDocument/2006/relationships/image" Target="../media/image169.png"/><Relationship Id="rId15" Type="http://schemas.openxmlformats.org/officeDocument/2006/relationships/image" Target="../media/image178.jpeg"/><Relationship Id="rId10" Type="http://schemas.openxmlformats.org/officeDocument/2006/relationships/image" Target="../media/image163.jpg"/><Relationship Id="rId19" Type="http://schemas.openxmlformats.org/officeDocument/2006/relationships/image" Target="../media/image182.jpg"/><Relationship Id="rId4" Type="http://schemas.openxmlformats.org/officeDocument/2006/relationships/image" Target="../media/image168.jpg"/><Relationship Id="rId9" Type="http://schemas.openxmlformats.org/officeDocument/2006/relationships/image" Target="../media/image173.jpg"/><Relationship Id="rId14" Type="http://schemas.openxmlformats.org/officeDocument/2006/relationships/image" Target="../media/image17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186.jpg"/><Relationship Id="rId3" Type="http://schemas.openxmlformats.org/officeDocument/2006/relationships/image" Target="../media/image190.png"/><Relationship Id="rId7" Type="http://schemas.openxmlformats.org/officeDocument/2006/relationships/image" Target="../media/image194.jpeg"/><Relationship Id="rId12" Type="http://schemas.openxmlformats.org/officeDocument/2006/relationships/image" Target="../media/image139.pn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g"/><Relationship Id="rId11" Type="http://schemas.openxmlformats.org/officeDocument/2006/relationships/image" Target="../media/image198.jpeg"/><Relationship Id="rId5" Type="http://schemas.openxmlformats.org/officeDocument/2006/relationships/image" Target="../media/image192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20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jpeg"/><Relationship Id="rId5" Type="http://schemas.openxmlformats.org/officeDocument/2006/relationships/image" Target="../media/image205.jpeg"/><Relationship Id="rId4" Type="http://schemas.openxmlformats.org/officeDocument/2006/relationships/image" Target="../media/image20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jpg"/><Relationship Id="rId13" Type="http://schemas.openxmlformats.org/officeDocument/2006/relationships/image" Target="../media/image208.wmf"/><Relationship Id="rId18" Type="http://schemas.openxmlformats.org/officeDocument/2006/relationships/image" Target="../media/image217.jpg"/><Relationship Id="rId3" Type="http://schemas.openxmlformats.org/officeDocument/2006/relationships/image" Target="../media/image70.png"/><Relationship Id="rId21" Type="http://schemas.openxmlformats.org/officeDocument/2006/relationships/image" Target="../media/image220.jpg"/><Relationship Id="rId7" Type="http://schemas.openxmlformats.org/officeDocument/2006/relationships/image" Target="../media/image210.png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216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5.jpeg"/><Relationship Id="rId20" Type="http://schemas.openxmlformats.org/officeDocument/2006/relationships/image" Target="../media/image219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0.jpg"/><Relationship Id="rId11" Type="http://schemas.openxmlformats.org/officeDocument/2006/relationships/image" Target="../media/image212.png"/><Relationship Id="rId24" Type="http://schemas.openxmlformats.org/officeDocument/2006/relationships/image" Target="../media/image209.wmf"/><Relationship Id="rId5" Type="http://schemas.openxmlformats.org/officeDocument/2006/relationships/image" Target="../media/image105.jpg"/><Relationship Id="rId15" Type="http://schemas.openxmlformats.org/officeDocument/2006/relationships/image" Target="../media/image214.jpg"/><Relationship Id="rId23" Type="http://schemas.openxmlformats.org/officeDocument/2006/relationships/oleObject" Target="../embeddings/oleObject3.bin"/><Relationship Id="rId10" Type="http://schemas.openxmlformats.org/officeDocument/2006/relationships/image" Target="../media/image207.wmf"/><Relationship Id="rId19" Type="http://schemas.openxmlformats.org/officeDocument/2006/relationships/image" Target="../media/image218.png"/><Relationship Id="rId4" Type="http://schemas.openxmlformats.org/officeDocument/2006/relationships/image" Target="../media/image57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213.png"/><Relationship Id="rId22" Type="http://schemas.openxmlformats.org/officeDocument/2006/relationships/image" Target="../media/image22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23.png"/><Relationship Id="rId7" Type="http://schemas.openxmlformats.org/officeDocument/2006/relationships/image" Target="../media/image22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5.jpg"/><Relationship Id="rId5" Type="http://schemas.openxmlformats.org/officeDocument/2006/relationships/image" Target="../media/image224.jpg"/><Relationship Id="rId4" Type="http://schemas.openxmlformats.org/officeDocument/2006/relationships/image" Target="../media/image70.png"/><Relationship Id="rId9" Type="http://schemas.openxmlformats.org/officeDocument/2006/relationships/image" Target="../media/image22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eg"/><Relationship Id="rId13" Type="http://schemas.openxmlformats.org/officeDocument/2006/relationships/image" Target="../media/image240.jpg"/><Relationship Id="rId3" Type="http://schemas.openxmlformats.org/officeDocument/2006/relationships/image" Target="../media/image230.jpg"/><Relationship Id="rId7" Type="http://schemas.openxmlformats.org/officeDocument/2006/relationships/image" Target="../media/image234.png"/><Relationship Id="rId12" Type="http://schemas.openxmlformats.org/officeDocument/2006/relationships/image" Target="../media/image239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8.png"/><Relationship Id="rId5" Type="http://schemas.openxmlformats.org/officeDocument/2006/relationships/image" Target="../media/image232.jpg"/><Relationship Id="rId10" Type="http://schemas.openxmlformats.org/officeDocument/2006/relationships/image" Target="../media/image237.jpg"/><Relationship Id="rId4" Type="http://schemas.openxmlformats.org/officeDocument/2006/relationships/image" Target="../media/image231.jpg"/><Relationship Id="rId9" Type="http://schemas.openxmlformats.org/officeDocument/2006/relationships/image" Target="../media/image236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jpeg"/><Relationship Id="rId13" Type="http://schemas.openxmlformats.org/officeDocument/2006/relationships/image" Target="../media/image252.jpg"/><Relationship Id="rId3" Type="http://schemas.openxmlformats.org/officeDocument/2006/relationships/image" Target="../media/image242.png"/><Relationship Id="rId7" Type="http://schemas.openxmlformats.org/officeDocument/2006/relationships/image" Target="../media/image246.png"/><Relationship Id="rId12" Type="http://schemas.openxmlformats.org/officeDocument/2006/relationships/image" Target="../media/image251.jpg"/><Relationship Id="rId2" Type="http://schemas.openxmlformats.org/officeDocument/2006/relationships/image" Target="../media/image241.jpg"/><Relationship Id="rId16" Type="http://schemas.openxmlformats.org/officeDocument/2006/relationships/image" Target="../media/image2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png"/><Relationship Id="rId11" Type="http://schemas.openxmlformats.org/officeDocument/2006/relationships/image" Target="../media/image250.png"/><Relationship Id="rId5" Type="http://schemas.openxmlformats.org/officeDocument/2006/relationships/image" Target="../media/image244.png"/><Relationship Id="rId15" Type="http://schemas.openxmlformats.org/officeDocument/2006/relationships/image" Target="../media/image214.jpg"/><Relationship Id="rId10" Type="http://schemas.openxmlformats.org/officeDocument/2006/relationships/image" Target="../media/image249.jpg"/><Relationship Id="rId4" Type="http://schemas.openxmlformats.org/officeDocument/2006/relationships/image" Target="../media/image243.jpg"/><Relationship Id="rId9" Type="http://schemas.openxmlformats.org/officeDocument/2006/relationships/image" Target="../media/image248.jpg"/><Relationship Id="rId14" Type="http://schemas.openxmlformats.org/officeDocument/2006/relationships/image" Target="../media/image253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6.png"/><Relationship Id="rId13" Type="http://schemas.openxmlformats.org/officeDocument/2006/relationships/image" Target="../media/image46.jpg"/><Relationship Id="rId18" Type="http://schemas.openxmlformats.org/officeDocument/2006/relationships/image" Target="../media/image267.png"/><Relationship Id="rId3" Type="http://schemas.openxmlformats.org/officeDocument/2006/relationships/image" Target="../media/image256.jpg"/><Relationship Id="rId7" Type="http://schemas.openxmlformats.org/officeDocument/2006/relationships/image" Target="../media/image260.jpg"/><Relationship Id="rId12" Type="http://schemas.openxmlformats.org/officeDocument/2006/relationships/image" Target="../media/image262.jpg"/><Relationship Id="rId17" Type="http://schemas.openxmlformats.org/officeDocument/2006/relationships/image" Target="../media/image266.jpg"/><Relationship Id="rId2" Type="http://schemas.openxmlformats.org/officeDocument/2006/relationships/image" Target="../media/image255.jpg"/><Relationship Id="rId16" Type="http://schemas.openxmlformats.org/officeDocument/2006/relationships/image" Target="../media/image2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jpg"/><Relationship Id="rId11" Type="http://schemas.openxmlformats.org/officeDocument/2006/relationships/image" Target="../media/image261.jpg"/><Relationship Id="rId5" Type="http://schemas.openxmlformats.org/officeDocument/2006/relationships/image" Target="../media/image258.jpg"/><Relationship Id="rId15" Type="http://schemas.openxmlformats.org/officeDocument/2006/relationships/image" Target="../media/image264.jpg"/><Relationship Id="rId10" Type="http://schemas.openxmlformats.org/officeDocument/2006/relationships/image" Target="../media/image248.jpg"/><Relationship Id="rId4" Type="http://schemas.openxmlformats.org/officeDocument/2006/relationships/image" Target="../media/image257.png"/><Relationship Id="rId9" Type="http://schemas.openxmlformats.org/officeDocument/2006/relationships/image" Target="../media/image247.jpeg"/><Relationship Id="rId14" Type="http://schemas.openxmlformats.org/officeDocument/2006/relationships/image" Target="../media/image263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3.jpg"/><Relationship Id="rId13" Type="http://schemas.openxmlformats.org/officeDocument/2006/relationships/image" Target="../media/image278.jpeg"/><Relationship Id="rId18" Type="http://schemas.openxmlformats.org/officeDocument/2006/relationships/image" Target="../media/image282.jpeg"/><Relationship Id="rId3" Type="http://schemas.openxmlformats.org/officeDocument/2006/relationships/image" Target="../media/image268.jpg"/><Relationship Id="rId21" Type="http://schemas.openxmlformats.org/officeDocument/2006/relationships/image" Target="../media/image285.png"/><Relationship Id="rId7" Type="http://schemas.openxmlformats.org/officeDocument/2006/relationships/image" Target="../media/image272.jpg"/><Relationship Id="rId12" Type="http://schemas.openxmlformats.org/officeDocument/2006/relationships/image" Target="../media/image277.jpg"/><Relationship Id="rId17" Type="http://schemas.openxmlformats.org/officeDocument/2006/relationships/image" Target="../media/image281.jpeg"/><Relationship Id="rId2" Type="http://schemas.openxmlformats.org/officeDocument/2006/relationships/image" Target="../media/image251.jpg"/><Relationship Id="rId16" Type="http://schemas.openxmlformats.org/officeDocument/2006/relationships/image" Target="../media/image280.jpeg"/><Relationship Id="rId20" Type="http://schemas.openxmlformats.org/officeDocument/2006/relationships/image" Target="../media/image2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jpg"/><Relationship Id="rId11" Type="http://schemas.openxmlformats.org/officeDocument/2006/relationships/image" Target="../media/image276.jpeg"/><Relationship Id="rId5" Type="http://schemas.openxmlformats.org/officeDocument/2006/relationships/image" Target="../media/image270.jpg"/><Relationship Id="rId15" Type="http://schemas.openxmlformats.org/officeDocument/2006/relationships/image" Target="../media/image279.png"/><Relationship Id="rId23" Type="http://schemas.openxmlformats.org/officeDocument/2006/relationships/image" Target="../media/image287.png"/><Relationship Id="rId10" Type="http://schemas.openxmlformats.org/officeDocument/2006/relationships/image" Target="../media/image275.jpg"/><Relationship Id="rId19" Type="http://schemas.openxmlformats.org/officeDocument/2006/relationships/image" Target="../media/image283.jpeg"/><Relationship Id="rId4" Type="http://schemas.openxmlformats.org/officeDocument/2006/relationships/image" Target="../media/image269.jpg"/><Relationship Id="rId9" Type="http://schemas.openxmlformats.org/officeDocument/2006/relationships/image" Target="../media/image274.jpg"/><Relationship Id="rId14" Type="http://schemas.openxmlformats.org/officeDocument/2006/relationships/image" Target="../media/image246.png"/><Relationship Id="rId22" Type="http://schemas.openxmlformats.org/officeDocument/2006/relationships/image" Target="../media/image286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jpg"/><Relationship Id="rId13" Type="http://schemas.openxmlformats.org/officeDocument/2006/relationships/image" Target="../media/image299.jpeg"/><Relationship Id="rId3" Type="http://schemas.openxmlformats.org/officeDocument/2006/relationships/image" Target="../media/image289.jpg"/><Relationship Id="rId7" Type="http://schemas.openxmlformats.org/officeDocument/2006/relationships/image" Target="../media/image293.jpg"/><Relationship Id="rId12" Type="http://schemas.openxmlformats.org/officeDocument/2006/relationships/image" Target="../media/image298.jpeg"/><Relationship Id="rId2" Type="http://schemas.openxmlformats.org/officeDocument/2006/relationships/image" Target="../media/image288.jpg"/><Relationship Id="rId16" Type="http://schemas.openxmlformats.org/officeDocument/2006/relationships/image" Target="../media/image3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jpeg"/><Relationship Id="rId11" Type="http://schemas.openxmlformats.org/officeDocument/2006/relationships/image" Target="../media/image297.jpg"/><Relationship Id="rId5" Type="http://schemas.openxmlformats.org/officeDocument/2006/relationships/image" Target="../media/image291.png"/><Relationship Id="rId15" Type="http://schemas.openxmlformats.org/officeDocument/2006/relationships/image" Target="../media/image301.png"/><Relationship Id="rId10" Type="http://schemas.openxmlformats.org/officeDocument/2006/relationships/image" Target="../media/image296.png"/><Relationship Id="rId4" Type="http://schemas.openxmlformats.org/officeDocument/2006/relationships/image" Target="../media/image290.jpg"/><Relationship Id="rId9" Type="http://schemas.openxmlformats.org/officeDocument/2006/relationships/image" Target="../media/image295.png"/><Relationship Id="rId14" Type="http://schemas.openxmlformats.org/officeDocument/2006/relationships/image" Target="../media/image30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6.jpg"/><Relationship Id="rId3" Type="http://schemas.openxmlformats.org/officeDocument/2006/relationships/image" Target="../media/image28.jpg"/><Relationship Id="rId7" Type="http://schemas.openxmlformats.org/officeDocument/2006/relationships/image" Target="../media/image31.jpg"/><Relationship Id="rId12" Type="http://schemas.openxmlformats.org/officeDocument/2006/relationships/image" Target="../media/image35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34.jpg"/><Relationship Id="rId5" Type="http://schemas.openxmlformats.org/officeDocument/2006/relationships/image" Target="../media/image16.jpg"/><Relationship Id="rId10" Type="http://schemas.openxmlformats.org/officeDocument/2006/relationships/image" Target="../media/image33.png"/><Relationship Id="rId4" Type="http://schemas.openxmlformats.org/officeDocument/2006/relationships/image" Target="../media/image29.jpg"/><Relationship Id="rId9" Type="http://schemas.openxmlformats.org/officeDocument/2006/relationships/image" Target="../media/image6.jpg"/><Relationship Id="rId1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7.png"/><Relationship Id="rId3" Type="http://schemas.openxmlformats.org/officeDocument/2006/relationships/image" Target="../media/image39.jpg"/><Relationship Id="rId7" Type="http://schemas.openxmlformats.org/officeDocument/2006/relationships/image" Target="../media/image42.png"/><Relationship Id="rId12" Type="http://schemas.openxmlformats.org/officeDocument/2006/relationships/image" Target="../media/image4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45.png"/><Relationship Id="rId5" Type="http://schemas.openxmlformats.org/officeDocument/2006/relationships/image" Target="../media/image41.jpeg"/><Relationship Id="rId10" Type="http://schemas.openxmlformats.org/officeDocument/2006/relationships/image" Target="../media/image44.jpeg"/><Relationship Id="rId4" Type="http://schemas.openxmlformats.org/officeDocument/2006/relationships/image" Target="../media/image40.jpg"/><Relationship Id="rId9" Type="http://schemas.openxmlformats.org/officeDocument/2006/relationships/image" Target="../media/image43.jp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10" Type="http://schemas.openxmlformats.org/officeDocument/2006/relationships/image" Target="../media/image56.png"/><Relationship Id="rId4" Type="http://schemas.openxmlformats.org/officeDocument/2006/relationships/image" Target="../media/image50.jp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8.png"/><Relationship Id="rId7" Type="http://schemas.openxmlformats.org/officeDocument/2006/relationships/image" Target="../media/image61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hyperlink" Target="https://www.mountvernon.org/library/digitalhistory/digital-encyclopedia/article/george-washington/" TargetMode="External"/><Relationship Id="rId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21635" y="1484243"/>
            <a:ext cx="1074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8:00PM	</a:t>
            </a:r>
            <a:r>
              <a:rPr lang="en-US" dirty="0" err="1"/>
              <a:t>nonPoliceBlueprint</a:t>
            </a:r>
            <a:r>
              <a:rPr lang="en-US" dirty="0"/>
              <a:t> FORT WORTH LIBRARY</a:t>
            </a:r>
          </a:p>
          <a:p>
            <a:r>
              <a:rPr lang="en-US" dirty="0"/>
              <a:t>	§Stalking </a:t>
            </a:r>
            <a:r>
              <a:rPr lang="en-US" strike="sngStrike" dirty="0"/>
              <a:t>	Rain black </a:t>
            </a:r>
            <a:r>
              <a:rPr lang="en-US" strike="sngStrike" dirty="0" err="1"/>
              <a:t>peron</a:t>
            </a:r>
            <a:r>
              <a:rPr lang="en-US" strike="sngStrike" dirty="0"/>
              <a:t> has raincoat </a:t>
            </a:r>
            <a:r>
              <a:rPr lang="en-US" dirty="0"/>
              <a:t>– </a:t>
            </a:r>
            <a:r>
              <a:rPr lang="en-US" dirty="0" err="1"/>
              <a:t>nonPoliceConvertLogical.x</a:t>
            </a:r>
            <a:r>
              <a:rPr lang="en-US" dirty="0"/>
              <a:t>/</a:t>
            </a:r>
            <a:r>
              <a:rPr lang="en-US" dirty="0" err="1"/>
              <a:t>y.FORT</a:t>
            </a:r>
            <a:r>
              <a:rPr lang="en-US" dirty="0"/>
              <a:t> WORTH LIBRARY</a:t>
            </a:r>
            <a:r>
              <a:rPr lang="en-US" sz="800" strike="sngStrike" dirty="0"/>
              <a:t> person has </a:t>
            </a:r>
            <a:r>
              <a:rPr lang="en-US" sz="800" strike="sngStrike" dirty="0" err="1"/>
              <a:t>somehgint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821635" y="255213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7:45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491" y="2607616"/>
            <a:ext cx="856539" cy="6276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55645" y="2598296"/>
            <a:ext cx="22834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police fort </a:t>
            </a:r>
            <a:r>
              <a:rPr lang="en-US" dirty="0" err="1"/>
              <a:t>myers</a:t>
            </a:r>
            <a:r>
              <a:rPr lang="en-US" dirty="0"/>
              <a:t> officer chance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827" y="2571562"/>
            <a:ext cx="939215" cy="7227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859" y="2571562"/>
            <a:ext cx="2619375" cy="1743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16871" y="3083730"/>
            <a:ext cx="1757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ID:US:CA:1986/7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88623" y="2768855"/>
            <a:ext cx="10871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MILITARY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435" y="4730413"/>
            <a:ext cx="2323105" cy="145002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74" y="4730412"/>
            <a:ext cx="2095649" cy="14469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74028" y="1833248"/>
            <a:ext cx="26292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KELLEY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4290" y="2179769"/>
            <a:ext cx="147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VIRGIN.MARY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737271" y="2156686"/>
            <a:ext cx="304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WOTH LIBRARY(OFFSITE)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19105" y="1681662"/>
            <a:ext cx="42867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GARRISON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356" y="4929349"/>
            <a:ext cx="1125372" cy="84294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457934" y="4811588"/>
            <a:ext cx="846161" cy="12200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107356" y="4811588"/>
            <a:ext cx="1125372" cy="12200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311932" y="3381025"/>
            <a:ext cx="95677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WWI.BILL</a:t>
            </a:r>
          </a:p>
          <a:p>
            <a:r>
              <a:rPr lang="en-US" dirty="0"/>
              <a:t>	</a:t>
            </a:r>
            <a:r>
              <a:rPr lang="en-US" dirty="0" err="1"/>
              <a:t>nonPolcieLanguage.</a:t>
            </a:r>
            <a:r>
              <a:rPr lang="en-US" sz="1000" strike="sngStrike" dirty="0" err="1"/>
              <a:t>ingusti</a:t>
            </a:r>
            <a:r>
              <a:rPr lang="en-US" sz="1000" strike="sngStrike" dirty="0"/>
              <a:t>( as I was </a:t>
            </a:r>
            <a:r>
              <a:rPr lang="en-US" sz="1000" strike="sngStrike" dirty="0" err="1"/>
              <a:t>fuking</a:t>
            </a:r>
            <a:r>
              <a:rPr lang="en-US" sz="1000" strike="sngStrike" dirty="0"/>
              <a:t> this girl</a:t>
            </a:r>
            <a:r>
              <a:rPr lang="en-US" dirty="0"/>
              <a:t>) </a:t>
            </a:r>
            <a:r>
              <a:rPr lang="en-US" dirty="0" err="1"/>
              <a:t>nonPOlcieAudine</a:t>
            </a:r>
            <a:r>
              <a:rPr lang="en-US" dirty="0"/>
              <a:t> </a:t>
            </a:r>
            <a:r>
              <a:rPr lang="en-US" dirty="0" err="1"/>
              <a:t>Crhis</a:t>
            </a:r>
            <a:r>
              <a:rPr lang="en-US" dirty="0"/>
              <a:t>, Joel, </a:t>
            </a:r>
            <a:r>
              <a:rPr lang="en-US" dirty="0" err="1"/>
              <a:t>LarryLgoical</a:t>
            </a:r>
            <a:r>
              <a:rPr lang="en-US" dirty="0"/>
              <a:t> and other)</a:t>
            </a:r>
          </a:p>
          <a:p>
            <a:r>
              <a:rPr lang="en-US" dirty="0"/>
              <a:t>	</a:t>
            </a:r>
            <a:r>
              <a:rPr lang="en-US" dirty="0" err="1"/>
              <a:t>WWI.PENGONA.BASE.</a:t>
            </a:r>
            <a:r>
              <a:rPr lang="en-US" strike="sngStrike" dirty="0" err="1"/>
              <a:t>bmw</a:t>
            </a:r>
            <a:r>
              <a:rPr lang="en-US" dirty="0" err="1"/>
              <a:t>.NAVY</a:t>
            </a:r>
            <a:r>
              <a:rPr lang="en-US" dirty="0"/>
              <a:t> BLUE </a:t>
            </a:r>
            <a:r>
              <a:rPr lang="en-US" strike="sngStrike" dirty="0"/>
              <a:t>girl</a:t>
            </a:r>
            <a:r>
              <a:rPr lang="en-US" dirty="0"/>
              <a:t>( K_TOWN).WWI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970200" y="4148918"/>
            <a:ext cx="626588" cy="3461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0:30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-18063" y="3381168"/>
            <a:ext cx="45380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7:00AM </a:t>
            </a:r>
            <a:r>
              <a:rPr lang="en-US" dirty="0" err="1"/>
              <a:t>MLK.nonPoliceSTudl.development</a:t>
            </a:r>
            <a:endParaRPr lang="en-US" dirty="0"/>
          </a:p>
          <a:p>
            <a:r>
              <a:rPr lang="en-US" dirty="0"/>
              <a:t>14,15,16,17Logical</a:t>
            </a:r>
          </a:p>
          <a:p>
            <a:r>
              <a:rPr lang="en-US" dirty="0"/>
              <a:t>10 1991 VIRGINA MARY</a:t>
            </a:r>
          </a:p>
          <a:p>
            <a:r>
              <a:rPr lang="en-US" dirty="0"/>
              <a:t>1986 black </a:t>
            </a:r>
            <a:r>
              <a:rPr lang="en-US" dirty="0" err="1"/>
              <a:t>Foser</a:t>
            </a:r>
            <a:r>
              <a:rPr lang="en-US" dirty="0"/>
              <a:t> City </a:t>
            </a:r>
            <a:r>
              <a:rPr lang="en-US" dirty="0" err="1"/>
              <a:t>Eelemtary</a:t>
            </a:r>
            <a:r>
              <a:rPr lang="en-US" dirty="0"/>
              <a:t> School</a:t>
            </a:r>
          </a:p>
          <a:p>
            <a:r>
              <a:rPr lang="en-US" dirty="0"/>
              <a:t>1984 jenny Santa Cruz, Felton ,</a:t>
            </a:r>
            <a:r>
              <a:rPr lang="en-US" dirty="0" err="1"/>
              <a:t>Zyante</a:t>
            </a:r>
            <a:r>
              <a:rPr lang="en-US" dirty="0"/>
              <a:t>, </a:t>
            </a:r>
            <a:r>
              <a:rPr lang="en-US" dirty="0" err="1"/>
              <a:t>Calfinro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7919" y="6237165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ScrollerLogical</a:t>
            </a:r>
            <a:r>
              <a:rPr lang="en-US" dirty="0"/>
              <a:t>: 	14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23081" y="5350820"/>
            <a:ext cx="1173707" cy="680780"/>
          </a:xfrm>
          <a:prstGeom prst="rect">
            <a:avLst/>
          </a:prstGeom>
          <a:solidFill>
            <a:srgbClr val="FD33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120755" y="5104263"/>
            <a:ext cx="476033" cy="2465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120755" y="5262827"/>
            <a:ext cx="429840" cy="4052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endCxn id="28" idx="3"/>
          </p:cNvCxnSpPr>
          <p:nvPr/>
        </p:nvCxnSpPr>
        <p:spPr>
          <a:xfrm flipV="1">
            <a:off x="1049388" y="5465465"/>
            <a:ext cx="501207" cy="9092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51685" y="3660883"/>
            <a:ext cx="15231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0.1 And playing video games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84290" y="4929349"/>
            <a:ext cx="120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Ice </a:t>
            </a:r>
            <a:r>
              <a:rPr lang="en-US" dirty="0" err="1"/>
              <a:t>creame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648" y="4764301"/>
            <a:ext cx="13101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WAR IN YUGLAVIA</a:t>
            </a:r>
          </a:p>
          <a:p>
            <a:r>
              <a:rPr lang="en-US" sz="800" dirty="0"/>
              <a:t>HOMICE:SUNSTOKE</a:t>
            </a:r>
          </a:p>
          <a:p>
            <a:r>
              <a:rPr lang="en-US" sz="800" dirty="0"/>
              <a:t>1991(</a:t>
            </a:r>
            <a:r>
              <a:rPr lang="en-US" sz="800" strike="sngStrike" dirty="0"/>
              <a:t>Kodak,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tonsek</a:t>
            </a:r>
            <a:r>
              <a:rPr lang="en-US" sz="800" strike="sngStrike" dirty="0"/>
              <a:t>), PAUL </a:t>
            </a:r>
            <a:r>
              <a:rPr lang="en-US" sz="800" strike="sngStrike" dirty="0" err="1"/>
              <a:t>botchech</a:t>
            </a:r>
            <a:r>
              <a:rPr lang="en-US" sz="800" strike="sngStrike" dirty="0"/>
              <a:t>, ELKE,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yuslavia</a:t>
            </a:r>
            <a:r>
              <a:rPr lang="en-US" sz="800" dirty="0"/>
              <a:t>)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821373" y="4495077"/>
            <a:ext cx="8370627" cy="117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980435" y="3730061"/>
            <a:ext cx="17508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Consent.FORT</a:t>
            </a:r>
            <a:r>
              <a:rPr lang="en-US" sz="1000" dirty="0"/>
              <a:t> WORTH LIBARY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961564" y="3976282"/>
            <a:ext cx="350368" cy="3457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836052" y="3967461"/>
            <a:ext cx="425610" cy="3618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81603" y="3945549"/>
            <a:ext cx="157469" cy="2033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311932" y="3988590"/>
            <a:ext cx="524120" cy="3460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893467" y="3317502"/>
            <a:ext cx="24016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And mother 0.31 not paly video game anymore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2793" y="4730412"/>
            <a:ext cx="3209207" cy="16478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8654673" y="4755625"/>
            <a:ext cx="3273470" cy="16662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720780" y="4741288"/>
            <a:ext cx="3471219" cy="17544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857" y="4741288"/>
            <a:ext cx="1858211" cy="14361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511188" y="6248260"/>
            <a:ext cx="4353635" cy="4214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311932" y="6237165"/>
            <a:ext cx="769671" cy="4325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1980435" y="6421831"/>
            <a:ext cx="1636222" cy="24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596788" y="6191534"/>
            <a:ext cx="412703" cy="384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2" name="Oval 51"/>
          <p:cNvSpPr/>
          <p:nvPr/>
        </p:nvSpPr>
        <p:spPr>
          <a:xfrm>
            <a:off x="1597843" y="6453448"/>
            <a:ext cx="412703" cy="3846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290669" y="6403634"/>
            <a:ext cx="7136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Friction(stop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683741" y="6237165"/>
            <a:ext cx="276511" cy="4325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52" idx="6"/>
            <a:endCxn id="54" idx="3"/>
          </p:cNvCxnSpPr>
          <p:nvPr/>
        </p:nvCxnSpPr>
        <p:spPr>
          <a:xfrm flipV="1">
            <a:off x="2010546" y="6453448"/>
            <a:ext cx="2949706" cy="192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605464" y="6249579"/>
            <a:ext cx="276511" cy="4325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Arrow Connector 59"/>
          <p:cNvCxnSpPr>
            <a:stCxn id="52" idx="6"/>
            <a:endCxn id="58" idx="1"/>
          </p:cNvCxnSpPr>
          <p:nvPr/>
        </p:nvCxnSpPr>
        <p:spPr>
          <a:xfrm flipV="1">
            <a:off x="2010546" y="6465862"/>
            <a:ext cx="3594918" cy="179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236962" y="5021716"/>
            <a:ext cx="4367562" cy="4665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5572182" y="6306523"/>
            <a:ext cx="417101" cy="215444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Age 4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656218" y="6185013"/>
            <a:ext cx="417102" cy="215444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Age 7</a:t>
            </a:r>
          </a:p>
        </p:txBody>
      </p:sp>
      <p:sp>
        <p:nvSpPr>
          <p:cNvPr id="67" name="Rectangle 66"/>
          <p:cNvSpPr/>
          <p:nvPr/>
        </p:nvSpPr>
        <p:spPr>
          <a:xfrm>
            <a:off x="3651624" y="6243132"/>
            <a:ext cx="468398" cy="215444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Age 14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-18063" y="1332648"/>
            <a:ext cx="12210062" cy="55054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0112991" y="1328671"/>
            <a:ext cx="2079008" cy="8019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" y="1374302"/>
            <a:ext cx="2997843" cy="2997843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4004326" y="1729622"/>
            <a:ext cx="3008946" cy="21620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!LIE 11/24/2023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0407" y="1643739"/>
            <a:ext cx="1715612" cy="24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58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3933390" y="1399930"/>
            <a:ext cx="135904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maid black 1700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436" y="1405008"/>
            <a:ext cx="926954" cy="765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4947" y="1399930"/>
            <a:ext cx="26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KING.nonPoliceRTALgoical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030691" y="1388246"/>
            <a:ext cx="2161309" cy="3348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Iwatch.</a:t>
            </a:r>
            <a:r>
              <a:rPr lang="en-US" dirty="0" err="1"/>
              <a:t>ATOMCLOCK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059382" y="1537855"/>
            <a:ext cx="1233054" cy="41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388245"/>
            <a:ext cx="9892145" cy="782343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650182" y="1461485"/>
            <a:ext cx="1628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PRICE.JRS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944" y="4322227"/>
            <a:ext cx="7942857" cy="20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770103" y="1769354"/>
            <a:ext cx="5084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soul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642295" y="2575539"/>
            <a:ext cx="2834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 video game calibration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6954982" y="2271977"/>
            <a:ext cx="27709" cy="1278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096000" y="2911392"/>
            <a:ext cx="2078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92183" y="3583502"/>
            <a:ext cx="5106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 </a:t>
            </a:r>
            <a:r>
              <a:rPr lang="en-US" strike="sngStrike" dirty="0"/>
              <a:t>video game calibration air flight </a:t>
            </a:r>
            <a:r>
              <a:rPr lang="en-US" strike="sngStrike" dirty="0" err="1"/>
              <a:t>simutor</a:t>
            </a:r>
            <a:r>
              <a:rPr lang="en-US" strike="sngStrike" dirty="0"/>
              <a:t> </a:t>
            </a:r>
            <a:r>
              <a:rPr lang="en-US" strike="sngStrike" dirty="0" err="1"/>
              <a:t>joytcik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8278576" y="2842697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0.0001 fine crosshair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6" y="2220838"/>
            <a:ext cx="2466667" cy="20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2230" y="3212559"/>
            <a:ext cx="1228571" cy="847619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23" idx="0"/>
          </p:cNvCxnSpPr>
          <p:nvPr/>
        </p:nvCxnSpPr>
        <p:spPr>
          <a:xfrm flipH="1" flipV="1">
            <a:off x="9596516" y="3212559"/>
            <a:ext cx="849811" cy="740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/>
          <p:cNvSpPr/>
          <p:nvPr/>
        </p:nvSpPr>
        <p:spPr>
          <a:xfrm rot="10629474">
            <a:off x="3467896" y="3316465"/>
            <a:ext cx="101322" cy="504160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271589" y="3822827"/>
            <a:ext cx="520594" cy="130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506653" y="2278255"/>
            <a:ext cx="7704148" cy="1813215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112992" y="1830762"/>
            <a:ext cx="2079008" cy="8019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sp>
        <p:nvSpPr>
          <p:cNvPr id="30" name="Cube 29"/>
          <p:cNvSpPr/>
          <p:nvPr/>
        </p:nvSpPr>
        <p:spPr>
          <a:xfrm>
            <a:off x="334947" y="4544291"/>
            <a:ext cx="1729380" cy="160712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</p:spTree>
    <p:extLst>
      <p:ext uri="{BB962C8B-B14F-4D97-AF65-F5344CB8AC3E}">
        <p14:creationId xmlns:p14="http://schemas.microsoft.com/office/powerpoint/2010/main" val="182621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1590530" y="1886618"/>
            <a:ext cx="1640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soul </a:t>
            </a:r>
            <a:r>
              <a:rPr lang="en-US" dirty="0" err="1"/>
              <a:t>calibur</a:t>
            </a:r>
            <a:r>
              <a:rPr lang="en-US" dirty="0"/>
              <a:t> ps1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622" y="1854558"/>
            <a:ext cx="610034" cy="456937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2" idx="1"/>
          </p:cNvCxnSpPr>
          <p:nvPr/>
        </p:nvCxnSpPr>
        <p:spPr>
          <a:xfrm flipV="1">
            <a:off x="1590530" y="2050473"/>
            <a:ext cx="2981470" cy="208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85760" y="1932874"/>
            <a:ext cx="464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glu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47" y="1840694"/>
            <a:ext cx="561652" cy="5953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272874" y="1912252"/>
            <a:ext cx="1275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Google Sans"/>
              </a:rPr>
              <a:t>Glu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Mobile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cxnSp>
        <p:nvCxnSpPr>
          <p:cNvPr id="12" name="Straight Connector 11"/>
          <p:cNvCxnSpPr>
            <a:stCxn id="8" idx="1"/>
          </p:cNvCxnSpPr>
          <p:nvPr/>
        </p:nvCxnSpPr>
        <p:spPr>
          <a:xfrm>
            <a:off x="4985760" y="2117540"/>
            <a:ext cx="286789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flipV="1">
            <a:off x="4859771" y="1769018"/>
            <a:ext cx="2967011" cy="66698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V="1">
            <a:off x="1464541" y="1769018"/>
            <a:ext cx="2993880" cy="66698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530" y="2631921"/>
            <a:ext cx="903288" cy="8912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11826" y="2876353"/>
            <a:ext cx="83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tootise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35527" y="2743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</a:p>
        </p:txBody>
      </p:sp>
      <p:cxnSp>
        <p:nvCxnSpPr>
          <p:cNvPr id="19" name="Straight Connector 18"/>
          <p:cNvCxnSpPr>
            <a:endCxn id="14" idx="0"/>
          </p:cNvCxnSpPr>
          <p:nvPr/>
        </p:nvCxnSpPr>
        <p:spPr>
          <a:xfrm flipV="1">
            <a:off x="1464541" y="2436006"/>
            <a:ext cx="1496940" cy="1087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flipV="1">
            <a:off x="1464541" y="2578696"/>
            <a:ext cx="1029277" cy="94452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 flipV="1">
            <a:off x="2680673" y="2553606"/>
            <a:ext cx="1029277" cy="94452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6" y="2840236"/>
            <a:ext cx="612561" cy="63514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00284" y="4066295"/>
            <a:ext cx="282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ps1 </a:t>
            </a:r>
            <a:r>
              <a:rPr lang="en-US" strike="sngStrike" dirty="0" err="1"/>
              <a:t>tekken</a:t>
            </a:r>
            <a:r>
              <a:rPr lang="en-US" strike="sngStrike" dirty="0"/>
              <a:t>  box </a:t>
            </a:r>
            <a:r>
              <a:rPr lang="en-US" strike="sngStrike" dirty="0" err="1"/>
              <a:t>superninten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69" y="1755428"/>
            <a:ext cx="1571625" cy="11811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340551" y="1280882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</a:t>
            </a:r>
            <a:endParaRPr lang="en-US" strike="sngStrike" dirty="0"/>
          </a:p>
        </p:txBody>
      </p:sp>
      <p:sp>
        <p:nvSpPr>
          <p:cNvPr id="27" name="Rectangle 26"/>
          <p:cNvSpPr/>
          <p:nvPr/>
        </p:nvSpPr>
        <p:spPr>
          <a:xfrm flipV="1">
            <a:off x="3967108" y="2578750"/>
            <a:ext cx="1029277" cy="94452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89918" y="3859823"/>
            <a:ext cx="10618720" cy="2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61898" y="4562202"/>
            <a:ext cx="10618720" cy="2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5527" y="38792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903678" y="1769018"/>
            <a:ext cx="1507012" cy="1343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5" y="4934612"/>
            <a:ext cx="847725" cy="11811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429491" y="4758665"/>
            <a:ext cx="1981199" cy="1283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063788" y="4975499"/>
            <a:ext cx="2653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1988 streetfighter buttons</a:t>
            </a:r>
          </a:p>
          <a:p>
            <a:r>
              <a:rPr lang="en-US" dirty="0" err="1"/>
              <a:t>nonPoliceQOSLgoical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flipV="1">
            <a:off x="653004" y="4948033"/>
            <a:ext cx="1092669" cy="126266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82" y="4948033"/>
            <a:ext cx="1160819" cy="821703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4572000" y="4948033"/>
            <a:ext cx="1700874" cy="8217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flipV="1">
            <a:off x="4829011" y="4890709"/>
            <a:ext cx="1531657" cy="94452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 flipV="1">
            <a:off x="2037189" y="4975498"/>
            <a:ext cx="2511378" cy="1093915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7163" y="5140275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1988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20458" y="4832574"/>
            <a:ext cx="418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Tyson </a:t>
            </a:r>
            <a:r>
              <a:rPr lang="en-US" dirty="0" err="1"/>
              <a:t>Vistis</a:t>
            </a:r>
            <a:r>
              <a:rPr lang="en-US" dirty="0"/>
              <a:t> Father in Los Angels, California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865" y="5221768"/>
            <a:ext cx="903703" cy="60137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914237" y="5361084"/>
            <a:ext cx="689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TYCO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7548851" y="5361084"/>
            <a:ext cx="1054549" cy="462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699414" y="5271590"/>
            <a:ext cx="17700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  <a:p>
            <a:r>
              <a:rPr lang="en-US" sz="800" dirty="0"/>
              <a:t>Free</a:t>
            </a:r>
          </a:p>
          <a:p>
            <a:r>
              <a:rPr lang="en-US" sz="800" dirty="0"/>
              <a:t>1D8723: they look like kidnapper vans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578" y="5359123"/>
            <a:ext cx="794282" cy="444798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6608618" y="5221768"/>
            <a:ext cx="803564" cy="66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377608" y="5003407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HOMCIE:NANA</a:t>
            </a:r>
          </a:p>
        </p:txBody>
      </p:sp>
      <p:sp>
        <p:nvSpPr>
          <p:cNvPr id="55" name="Rectangle 54"/>
          <p:cNvSpPr/>
          <p:nvPr/>
        </p:nvSpPr>
        <p:spPr>
          <a:xfrm flipV="1">
            <a:off x="6617679" y="5277209"/>
            <a:ext cx="942427" cy="67153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745262" y="54004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57" name="Rectangle 56"/>
          <p:cNvSpPr/>
          <p:nvPr/>
        </p:nvSpPr>
        <p:spPr>
          <a:xfrm flipV="1">
            <a:off x="7836562" y="5263029"/>
            <a:ext cx="942427" cy="67153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609886" y="6154581"/>
            <a:ext cx="51246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Deborah evaluation</a:t>
            </a:r>
          </a:p>
          <a:p>
            <a:r>
              <a:rPr lang="en-US" dirty="0"/>
              <a:t>Mathew, Joe and </a:t>
            </a:r>
            <a:r>
              <a:rPr lang="en-US" dirty="0" err="1"/>
              <a:t>Deboery</a:t>
            </a:r>
            <a:r>
              <a:rPr lang="en-US" dirty="0"/>
              <a:t> move to Los Angels, </a:t>
            </a:r>
            <a:r>
              <a:rPr lang="en-US" dirty="0" err="1"/>
              <a:t>Calfia</a:t>
            </a:r>
            <a:endParaRPr lang="en-US" dirty="0"/>
          </a:p>
          <a:p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426161" y="4539636"/>
            <a:ext cx="2182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Sepratoin</a:t>
            </a:r>
            <a:r>
              <a:rPr lang="en-US" dirty="0"/>
              <a:t>[2]: </a:t>
            </a:r>
            <a:r>
              <a:rPr lang="en-US" b="1" dirty="0"/>
              <a:t>SAYLOR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3" y="4625406"/>
            <a:ext cx="503439" cy="519679"/>
          </a:xfrm>
          <a:prstGeom prst="rect">
            <a:avLst/>
          </a:prstGeom>
        </p:spPr>
      </p:pic>
      <p:cxnSp>
        <p:nvCxnSpPr>
          <p:cNvPr id="62" name="Straight Connector 61"/>
          <p:cNvCxnSpPr>
            <a:stCxn id="59" idx="1"/>
          </p:cNvCxnSpPr>
          <p:nvPr/>
        </p:nvCxnSpPr>
        <p:spPr>
          <a:xfrm flipV="1">
            <a:off x="4426161" y="4667237"/>
            <a:ext cx="1309819" cy="57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 flipV="1">
            <a:off x="913912" y="1748238"/>
            <a:ext cx="1550775" cy="1188289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endCxn id="25" idx="3"/>
          </p:cNvCxnSpPr>
          <p:nvPr/>
        </p:nvCxnSpPr>
        <p:spPr>
          <a:xfrm flipV="1">
            <a:off x="1219200" y="1465548"/>
            <a:ext cx="1924456" cy="1088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7775" y="1531883"/>
            <a:ext cx="2619048" cy="2019048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458293" y="3505581"/>
            <a:ext cx="227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tekken.totsie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sepration</a:t>
            </a:r>
            <a:r>
              <a:rPr lang="en-US" sz="800" strike="sngStrike" dirty="0"/>
              <a:t>)  </a:t>
            </a:r>
            <a:r>
              <a:rPr lang="en-US" dirty="0"/>
              <a:t>NAVY</a:t>
            </a:r>
          </a:p>
        </p:txBody>
      </p:sp>
      <p:sp>
        <p:nvSpPr>
          <p:cNvPr id="68" name="Rectangle 67"/>
          <p:cNvSpPr/>
          <p:nvPr/>
        </p:nvSpPr>
        <p:spPr>
          <a:xfrm flipV="1">
            <a:off x="4814318" y="4878619"/>
            <a:ext cx="6112505" cy="1887956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845917" y="6378297"/>
            <a:ext cx="3430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Andrew Marriage Management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814318" y="6148232"/>
            <a:ext cx="2484879" cy="2702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FEDERAL DEFAULT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7914236" y="6045534"/>
            <a:ext cx="448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NAT.nonPolcieOverlayLogcla</a:t>
            </a:r>
            <a:r>
              <a:rPr lang="en-US" dirty="0"/>
              <a:t>(</a:t>
            </a:r>
            <a:r>
              <a:rPr lang="en-US" dirty="0" err="1"/>
              <a:t>eval,ATB</a:t>
            </a:r>
            <a:r>
              <a:rPr lang="en-US" dirty="0"/>
              <a:t>, </a:t>
            </a:r>
            <a:r>
              <a:rPr lang="en-US" dirty="0" err="1"/>
              <a:t>cahrt</a:t>
            </a:r>
            <a:r>
              <a:rPr lang="en-US" dirty="0"/>
              <a:t>[])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934066" y="5761883"/>
            <a:ext cx="131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Blackahw.JB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8307775" y="5980612"/>
            <a:ext cx="44401" cy="133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 flipV="1">
            <a:off x="7976122" y="5846507"/>
            <a:ext cx="4215877" cy="522314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 flipV="1">
            <a:off x="905939" y="4060231"/>
            <a:ext cx="2612683" cy="406982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987471" y="4544999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Sharron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2" y="5554455"/>
            <a:ext cx="440471" cy="44047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90" y="1400223"/>
            <a:ext cx="440471" cy="4404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67078" y="1330389"/>
            <a:ext cx="2000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NAVY.SAYLOR.tyson</a:t>
            </a:r>
            <a:endParaRPr lang="en-US" dirty="0"/>
          </a:p>
          <a:p>
            <a:r>
              <a:rPr lang="en-US" dirty="0"/>
              <a:t>“Blond Guy”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H="1" flipV="1">
            <a:off x="3967108" y="2743200"/>
            <a:ext cx="1297619" cy="732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2680673" y="2743200"/>
            <a:ext cx="1286435" cy="807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464541" y="2631921"/>
            <a:ext cx="1000146" cy="919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1745673" y="1531883"/>
            <a:ext cx="2826327" cy="1046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264727" y="1650214"/>
            <a:ext cx="1343891" cy="98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8603400" y="5271590"/>
            <a:ext cx="3588600" cy="842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!MATTHEW(MATHIS PETNAGON)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8624089" y="4678981"/>
            <a:ext cx="354754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x/y</a:t>
            </a:r>
            <a:r>
              <a:rPr lang="en-US" dirty="0">
                <a:solidFill>
                  <a:schemeClr val="bg1"/>
                </a:solidFill>
              </a:rPr>
              <a:t> JOEB/JOEB</a:t>
            </a:r>
          </a:p>
        </p:txBody>
      </p:sp>
    </p:spTree>
    <p:extLst>
      <p:ext uri="{BB962C8B-B14F-4D97-AF65-F5344CB8AC3E}">
        <p14:creationId xmlns:p14="http://schemas.microsoft.com/office/powerpoint/2010/main" val="4142749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21523" y="5382427"/>
            <a:ext cx="17700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  <a:p>
            <a:r>
              <a:rPr lang="en-US" sz="800" dirty="0"/>
              <a:t>Free</a:t>
            </a:r>
          </a:p>
          <a:p>
            <a:r>
              <a:rPr lang="en-US" sz="800" dirty="0"/>
              <a:t>1D8723: they look like kidnapper vans</a:t>
            </a:r>
          </a:p>
        </p:txBody>
      </p:sp>
      <p:sp>
        <p:nvSpPr>
          <p:cNvPr id="7" name="Rectangle 6"/>
          <p:cNvSpPr/>
          <p:nvPr/>
        </p:nvSpPr>
        <p:spPr>
          <a:xfrm>
            <a:off x="1925509" y="5382427"/>
            <a:ext cx="3588600" cy="842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!MATTHEW(MATHIS PETNAGON)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6198" y="4789818"/>
            <a:ext cx="354754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x/y</a:t>
            </a:r>
            <a:r>
              <a:rPr lang="en-US" dirty="0">
                <a:solidFill>
                  <a:schemeClr val="bg1"/>
                </a:solidFill>
              </a:rPr>
              <a:t> JOEB/JOEB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10941" y="5401541"/>
            <a:ext cx="17700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  <a:p>
            <a:r>
              <a:rPr lang="en-US" sz="800" dirty="0"/>
              <a:t>Free</a:t>
            </a:r>
          </a:p>
          <a:p>
            <a:r>
              <a:rPr lang="en-US" sz="800" dirty="0"/>
              <a:t>1D8723: they look like kidnapper vans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14927" y="5401541"/>
            <a:ext cx="3588600" cy="842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35616" y="4808932"/>
            <a:ext cx="354754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25509" y="3626409"/>
            <a:ext cx="914427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946198" y="4033512"/>
            <a:ext cx="3588600" cy="6354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314927" y="4050719"/>
            <a:ext cx="3588600" cy="6354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109227" y="4219018"/>
            <a:ext cx="16450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jew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ish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andy</a:t>
            </a:r>
            <a:r>
              <a:rPr lang="en-US" sz="800" strike="sngStrike" dirty="0"/>
              <a:t> wall paper on house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71005" y="3040846"/>
            <a:ext cx="388375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 POINT CHARLI( SPRAY </a:t>
            </a:r>
            <a:r>
              <a:rPr lang="en-US" dirty="0" err="1"/>
              <a:t>PAINT,tag</a:t>
            </a:r>
            <a:r>
              <a:rPr lang="en-US" dirty="0"/>
              <a:t>)</a:t>
            </a:r>
          </a:p>
          <a:p>
            <a:r>
              <a:rPr lang="en-US" sz="900" dirty="0"/>
              <a:t>?HOMCE:MATHER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946198" y="2561472"/>
            <a:ext cx="1773611" cy="98720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740498" y="2561472"/>
            <a:ext cx="7689502" cy="31353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559" y="2732753"/>
            <a:ext cx="1002479" cy="77282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794038" y="2909455"/>
            <a:ext cx="373707" cy="385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be 23"/>
          <p:cNvSpPr/>
          <p:nvPr/>
        </p:nvSpPr>
        <p:spPr>
          <a:xfrm>
            <a:off x="1925509" y="1813258"/>
            <a:ext cx="4238940" cy="904254"/>
          </a:xfrm>
          <a:prstGeom prst="cube">
            <a:avLst>
              <a:gd name="adj" fmla="val 71659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8" idx="1"/>
          </p:cNvCxnSpPr>
          <p:nvPr/>
        </p:nvCxnSpPr>
        <p:spPr>
          <a:xfrm flipH="1" flipV="1">
            <a:off x="1371600" y="4368454"/>
            <a:ext cx="574598" cy="606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30864" y="4050719"/>
            <a:ext cx="10663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Meiers Family Sign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1069782" y="2577148"/>
            <a:ext cx="360218" cy="104926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430000" y="2592825"/>
            <a:ext cx="0" cy="3116492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0883165" y="5690203"/>
            <a:ext cx="546835" cy="53507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be 39"/>
          <p:cNvSpPr/>
          <p:nvPr/>
        </p:nvSpPr>
        <p:spPr>
          <a:xfrm>
            <a:off x="7133039" y="1828499"/>
            <a:ext cx="4959686" cy="904254"/>
          </a:xfrm>
          <a:prstGeom prst="cube">
            <a:avLst>
              <a:gd name="adj" fmla="val 71659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/>
          <p:cNvSpPr/>
          <p:nvPr/>
        </p:nvSpPr>
        <p:spPr>
          <a:xfrm>
            <a:off x="5656989" y="1828499"/>
            <a:ext cx="1885947" cy="904254"/>
          </a:xfrm>
          <a:prstGeom prst="cube">
            <a:avLst>
              <a:gd name="adj" fmla="val 7165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021523" y="1813258"/>
            <a:ext cx="1345132" cy="1096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569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n 34"/>
          <p:cNvSpPr/>
          <p:nvPr/>
        </p:nvSpPr>
        <p:spPr>
          <a:xfrm>
            <a:off x="289729" y="4267199"/>
            <a:ext cx="176213" cy="13854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05" y="1722550"/>
            <a:ext cx="352425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77451"/>
            <a:ext cx="1399742" cy="62359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95745" y="1677451"/>
            <a:ext cx="1080655" cy="578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71055" y="2507673"/>
            <a:ext cx="10654145" cy="41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flipV="1">
            <a:off x="933240" y="1677451"/>
            <a:ext cx="405665" cy="66698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571" y="3327389"/>
            <a:ext cx="7942857" cy="2000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8984" y="2559729"/>
            <a:ext cx="3597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Move your Book(s)</a:t>
            </a:r>
          </a:p>
          <a:p>
            <a:r>
              <a:rPr lang="en-US" dirty="0" err="1"/>
              <a:t>nonPoliceTown.Chruch</a:t>
            </a:r>
            <a:r>
              <a:rPr lang="en-US" dirty="0"/>
              <a:t> </a:t>
            </a:r>
            <a:r>
              <a:rPr lang="en-US" dirty="0" err="1"/>
              <a:t>Town.Chruch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33411" y="4682835"/>
            <a:ext cx="10830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</a:t>
            </a:r>
          </a:p>
          <a:p>
            <a:r>
              <a:rPr lang="en-US" sz="1000" strike="sngStrike" dirty="0"/>
              <a:t>black</a:t>
            </a:r>
          </a:p>
          <a:p>
            <a:r>
              <a:rPr lang="en-US" sz="1000" strike="sngStrike" dirty="0" err="1"/>
              <a:t>Redhair</a:t>
            </a:r>
            <a:endParaRPr lang="en-US" sz="1000" strike="sngStrike" dirty="0"/>
          </a:p>
          <a:p>
            <a:r>
              <a:rPr lang="en-US" sz="1000" strike="sngStrike" dirty="0"/>
              <a:t>Diana</a:t>
            </a:r>
          </a:p>
          <a:p>
            <a:r>
              <a:rPr lang="en-US" sz="1000" strike="sngStrike" dirty="0"/>
              <a:t>Couch/couch</a:t>
            </a:r>
          </a:p>
          <a:p>
            <a:endParaRPr lang="en-US" dirty="0"/>
          </a:p>
          <a:p>
            <a:r>
              <a:rPr lang="en-US" dirty="0"/>
              <a:t>PRICE.JRS</a:t>
            </a:r>
          </a:p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 flipV="1">
            <a:off x="446952" y="4572922"/>
            <a:ext cx="1089128" cy="924565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71309" y="2559729"/>
            <a:ext cx="5383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person knows in town about 1986 books regarding </a:t>
            </a:r>
          </a:p>
          <a:p>
            <a:r>
              <a:rPr lang="en-US" dirty="0"/>
              <a:t>M-I-S-S-I-P-P-I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00" y="6255706"/>
            <a:ext cx="318221" cy="44955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2450964" y="6255706"/>
            <a:ext cx="762000" cy="4495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 flipV="1">
            <a:off x="2670477" y="6105542"/>
            <a:ext cx="405665" cy="66698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670477" y="6255706"/>
            <a:ext cx="542487" cy="449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55" y="6201382"/>
            <a:ext cx="503874" cy="50387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3295655" y="6105542"/>
            <a:ext cx="680600" cy="599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flipV="1">
            <a:off x="3344759" y="6102643"/>
            <a:ext cx="405665" cy="66698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95745" y="4197927"/>
            <a:ext cx="1120719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7" idx="1"/>
            <a:endCxn id="27" idx="3"/>
          </p:cNvCxnSpPr>
          <p:nvPr/>
        </p:nvCxnSpPr>
        <p:spPr>
          <a:xfrm>
            <a:off x="595745" y="4350327"/>
            <a:ext cx="1120719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30" idx="2"/>
          </p:cNvCxnSpPr>
          <p:nvPr/>
        </p:nvCxnSpPr>
        <p:spPr>
          <a:xfrm flipH="1" flipV="1">
            <a:off x="435025" y="4127732"/>
            <a:ext cx="44432" cy="8497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n 33"/>
          <p:cNvSpPr/>
          <p:nvPr/>
        </p:nvSpPr>
        <p:spPr>
          <a:xfrm>
            <a:off x="292430" y="4170218"/>
            <a:ext cx="176213" cy="13854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n 32"/>
          <p:cNvSpPr/>
          <p:nvPr/>
        </p:nvSpPr>
        <p:spPr>
          <a:xfrm>
            <a:off x="303585" y="4073236"/>
            <a:ext cx="176213" cy="13854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n 35"/>
          <p:cNvSpPr/>
          <p:nvPr/>
        </p:nvSpPr>
        <p:spPr>
          <a:xfrm>
            <a:off x="279119" y="4364181"/>
            <a:ext cx="176213" cy="13854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36134" y="4433453"/>
            <a:ext cx="459611" cy="2493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96244" y="3934691"/>
            <a:ext cx="101416" cy="1385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apezoid 29"/>
          <p:cNvSpPr/>
          <p:nvPr/>
        </p:nvSpPr>
        <p:spPr>
          <a:xfrm>
            <a:off x="260916" y="3975333"/>
            <a:ext cx="348217" cy="152399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09133" y="3518824"/>
            <a:ext cx="186331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Nana: </a:t>
            </a:r>
            <a:r>
              <a:rPr lang="en-US" sz="800" dirty="0"/>
              <a:t>distance to </a:t>
            </a:r>
            <a:r>
              <a:rPr lang="en-US" sz="800" dirty="0" err="1"/>
              <a:t>nonPolcieSexAbuws.cout</a:t>
            </a:r>
            <a:endParaRPr lang="en-US" sz="800" dirty="0"/>
          </a:p>
          <a:p>
            <a:r>
              <a:rPr lang="en-US" sz="800" dirty="0" err="1"/>
              <a:t>nonPoiceQOS</a:t>
            </a:r>
            <a:endParaRPr lang="en-US" sz="800" dirty="0"/>
          </a:p>
        </p:txBody>
      </p:sp>
      <p:sp>
        <p:nvSpPr>
          <p:cNvPr id="41" name="Rectangle 40"/>
          <p:cNvSpPr/>
          <p:nvPr/>
        </p:nvSpPr>
        <p:spPr>
          <a:xfrm flipV="1">
            <a:off x="110345" y="3507044"/>
            <a:ext cx="1761824" cy="127092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642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8818418" y="2103254"/>
            <a:ext cx="1884218" cy="133473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Oval 1"/>
          <p:cNvSpPr/>
          <p:nvPr/>
        </p:nvSpPr>
        <p:spPr>
          <a:xfrm>
            <a:off x="1149927" y="1662545"/>
            <a:ext cx="1025237" cy="803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942109" y="2466109"/>
            <a:ext cx="1025237" cy="803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942109" y="2757055"/>
            <a:ext cx="207818" cy="34636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69673" y="2132235"/>
            <a:ext cx="5500254" cy="11374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172691" y="2757055"/>
            <a:ext cx="5694218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1454727" y="2064327"/>
            <a:ext cx="512619" cy="4017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43891" y="2410691"/>
            <a:ext cx="720437" cy="5195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18509" y="1537855"/>
            <a:ext cx="6174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trike="sngStrike" dirty="0" err="1"/>
              <a:t>Phil.kim</a:t>
            </a:r>
            <a:endParaRPr lang="en-US" sz="1000" b="1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898074" y="1784076"/>
            <a:ext cx="720436" cy="2871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38400" y="3269673"/>
            <a:ext cx="4220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nonPoliceLanguasti.l</a:t>
            </a:r>
            <a:r>
              <a:rPr lang="en-US" strike="sngStrike" dirty="0" err="1"/>
              <a:t>sitn</a:t>
            </a:r>
            <a:r>
              <a:rPr lang="en-US" strike="sngStrike" dirty="0"/>
              <a:t>(pooped my pants)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3246" y="3525161"/>
            <a:ext cx="315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CPVA.1/2.(on </a:t>
            </a:r>
            <a:r>
              <a:rPr lang="en-US" dirty="0" err="1"/>
              <a:t>eval</a:t>
            </a:r>
            <a:r>
              <a:rPr lang="en-US" dirty="0"/>
              <a:t>).</a:t>
            </a:r>
            <a:r>
              <a:rPr lang="en-US" strike="sngStrike" dirty="0"/>
              <a:t>Jimmy Matt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81454" y="3539110"/>
            <a:ext cx="492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MLK(Belize </a:t>
            </a:r>
            <a:r>
              <a:rPr lang="en-US" dirty="0" err="1"/>
              <a:t>restation</a:t>
            </a:r>
            <a:r>
              <a:rPr lang="en-US" dirty="0"/>
              <a:t> tinder, </a:t>
            </a:r>
            <a:r>
              <a:rPr lang="en-US" dirty="0" err="1"/>
              <a:t>chinease</a:t>
            </a:r>
            <a:r>
              <a:rPr lang="en-US" dirty="0"/>
              <a:t> Mathew lips)</a:t>
            </a:r>
          </a:p>
          <a:p>
            <a:r>
              <a:rPr lang="en-US" dirty="0"/>
              <a:t>	</a:t>
            </a:r>
            <a:r>
              <a:rPr lang="en-US" dirty="0" err="1"/>
              <a:t>Belisian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9005455" y="1619618"/>
            <a:ext cx="1510145" cy="1310618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8887691" y="1538830"/>
            <a:ext cx="1669473" cy="593405"/>
          </a:xfrm>
          <a:prstGeom prst="cube">
            <a:avLst>
              <a:gd name="adj" fmla="val 76365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626436" y="2103254"/>
            <a:ext cx="76200" cy="13347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343891" y="4060746"/>
            <a:ext cx="1025237" cy="803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36073" y="4864310"/>
            <a:ext cx="1025237" cy="8035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648691" y="4462528"/>
            <a:ext cx="512619" cy="4017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537855" y="4808892"/>
            <a:ext cx="720437" cy="5195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136073" y="363900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3:AM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-12867" y="446252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10/26/2023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1835532"/>
            <a:ext cx="955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?</a:t>
            </a:r>
            <a:r>
              <a:rPr lang="en-US" sz="800" strike="sngStrike" dirty="0"/>
              <a:t>2</a:t>
            </a:r>
            <a:r>
              <a:rPr lang="en-US" sz="800" strike="sngStrike" baseline="30000" dirty="0"/>
              <a:t>nd</a:t>
            </a:r>
            <a:r>
              <a:rPr lang="en-US" sz="800" strike="sngStrike" dirty="0"/>
              <a:t> Day of School</a:t>
            </a:r>
          </a:p>
          <a:p>
            <a:r>
              <a:rPr lang="en-US" dirty="0"/>
              <a:t>1986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418" y="2237741"/>
            <a:ext cx="52770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Sep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83099" y="3738808"/>
            <a:ext cx="5203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nonPoliceLanguasti.l</a:t>
            </a:r>
            <a:r>
              <a:rPr lang="en-US" strike="sngStrike" dirty="0" err="1"/>
              <a:t>sitn</a:t>
            </a:r>
            <a:r>
              <a:rPr lang="en-US" strike="sngStrike" dirty="0"/>
              <a:t>(wash you underwear in sink)</a:t>
            </a:r>
          </a:p>
          <a:p>
            <a:endParaRPr lang="en-US" strike="sngStrike" dirty="0"/>
          </a:p>
        </p:txBody>
      </p:sp>
      <p:sp>
        <p:nvSpPr>
          <p:cNvPr id="33" name="Oval 32"/>
          <p:cNvSpPr/>
          <p:nvPr/>
        </p:nvSpPr>
        <p:spPr>
          <a:xfrm>
            <a:off x="3423023" y="1299958"/>
            <a:ext cx="512619" cy="40178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319112" y="1639500"/>
            <a:ext cx="720437" cy="5195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Heart 34"/>
          <p:cNvSpPr/>
          <p:nvPr/>
        </p:nvSpPr>
        <p:spPr>
          <a:xfrm>
            <a:off x="4067259" y="1409364"/>
            <a:ext cx="711011" cy="65496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716259" y="1727810"/>
            <a:ext cx="209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</a:t>
            </a:r>
            <a:r>
              <a:rPr lang="en-US" strike="sngStrike" dirty="0"/>
              <a:t>shame storage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288907" y="4462319"/>
            <a:ext cx="5500254" cy="11374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3193473" y="5031038"/>
            <a:ext cx="5694218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ube 38"/>
          <p:cNvSpPr/>
          <p:nvPr/>
        </p:nvSpPr>
        <p:spPr>
          <a:xfrm>
            <a:off x="9462655" y="4385139"/>
            <a:ext cx="609600" cy="943298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/>
          <p:cNvSpPr/>
          <p:nvPr/>
        </p:nvSpPr>
        <p:spPr>
          <a:xfrm>
            <a:off x="9462655" y="4385138"/>
            <a:ext cx="632064" cy="214571"/>
          </a:xfrm>
          <a:prstGeom prst="cube">
            <a:avLst>
              <a:gd name="adj" fmla="val 67027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193964" y="4060746"/>
            <a:ext cx="119980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480750" y="1343574"/>
            <a:ext cx="138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“Blond Guy”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890" y="1375496"/>
            <a:ext cx="372352" cy="2870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7197" y="1535168"/>
            <a:ext cx="162582" cy="24726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729345" y="1899272"/>
            <a:ext cx="52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Avg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715870" y="6168476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182745" y="6260688"/>
            <a:ext cx="1383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“Blond Guy”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885" y="6292610"/>
            <a:ext cx="372352" cy="28705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63" y="5919776"/>
            <a:ext cx="1159254" cy="686818"/>
          </a:xfrm>
          <a:prstGeom prst="rect">
            <a:avLst/>
          </a:prstGeom>
        </p:spPr>
      </p:pic>
      <p:sp>
        <p:nvSpPr>
          <p:cNvPr id="51" name="Cube 50"/>
          <p:cNvSpPr/>
          <p:nvPr/>
        </p:nvSpPr>
        <p:spPr>
          <a:xfrm>
            <a:off x="6096000" y="6050239"/>
            <a:ext cx="921066" cy="5797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54" name="Oval 53"/>
          <p:cNvSpPr/>
          <p:nvPr/>
        </p:nvSpPr>
        <p:spPr>
          <a:xfrm rot="721902">
            <a:off x="1095682" y="5282004"/>
            <a:ext cx="772892" cy="333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136073" y="5155256"/>
            <a:ext cx="207818" cy="34636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496291" y="5475275"/>
            <a:ext cx="207818" cy="34636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288473" y="5307656"/>
            <a:ext cx="207818" cy="34636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flipV="1">
            <a:off x="675219" y="1394595"/>
            <a:ext cx="11516781" cy="2580977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 flipV="1">
            <a:off x="583127" y="4051727"/>
            <a:ext cx="11516781" cy="2580977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3813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Can 1"/>
          <p:cNvSpPr/>
          <p:nvPr/>
        </p:nvSpPr>
        <p:spPr>
          <a:xfrm rot="5400000">
            <a:off x="1900055" y="956382"/>
            <a:ext cx="312145" cy="155170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0327" y="1547571"/>
            <a:ext cx="73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Voted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63237" y="1926096"/>
            <a:ext cx="10087924" cy="52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215" y="1425712"/>
            <a:ext cx="733425" cy="5238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978727" y="1576164"/>
            <a:ext cx="1136073" cy="3121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flipV="1">
            <a:off x="3103418" y="1425201"/>
            <a:ext cx="835222" cy="55963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63237" y="2559735"/>
            <a:ext cx="10087924" cy="30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83564" y="1440086"/>
            <a:ext cx="608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The people vote for which </a:t>
            </a:r>
            <a:r>
              <a:rPr lang="en-US" dirty="0" err="1"/>
              <a:t>nonPoliceCfg</a:t>
            </a:r>
            <a:r>
              <a:rPr lang="en-US" dirty="0"/>
              <a:t>(</a:t>
            </a:r>
            <a:r>
              <a:rPr lang="en-US" strike="sngStrike" dirty="0"/>
              <a:t>person who shows up</a:t>
            </a:r>
            <a:r>
              <a:rPr lang="en-US" dirty="0"/>
              <a:t>)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63237" y="3157979"/>
            <a:ext cx="10109943" cy="11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63237" y="3712118"/>
            <a:ext cx="10087924" cy="10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280273" y="2086234"/>
            <a:ext cx="1352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“Blond Guy”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0" y="2067355"/>
            <a:ext cx="582430" cy="4490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78727" y="2086234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NANA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114800" y="2086234"/>
            <a:ext cx="321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Grey hair from Brunette(</a:t>
            </a:r>
            <a:r>
              <a:rPr lang="en-US" dirty="0" err="1"/>
              <a:t>unknon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237697" y="2124022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649" y="1978767"/>
            <a:ext cx="573629" cy="57362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263969" y="2146381"/>
            <a:ext cx="434734" cy="230832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age 7</a:t>
            </a:r>
          </a:p>
        </p:txBody>
      </p:sp>
      <p:cxnSp>
        <p:nvCxnSpPr>
          <p:cNvPr id="24" name="Straight Connector 23"/>
          <p:cNvCxnSpPr>
            <a:stCxn id="19" idx="1"/>
          </p:cNvCxnSpPr>
          <p:nvPr/>
        </p:nvCxnSpPr>
        <p:spPr>
          <a:xfrm flipV="1">
            <a:off x="4114800" y="2265581"/>
            <a:ext cx="2895600" cy="5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6" idx="1"/>
          </p:cNvCxnSpPr>
          <p:nvPr/>
        </p:nvCxnSpPr>
        <p:spPr>
          <a:xfrm>
            <a:off x="1280273" y="2270900"/>
            <a:ext cx="1551709" cy="2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374788" y="2608745"/>
            <a:ext cx="7521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hitler</a:t>
            </a:r>
            <a:r>
              <a:rPr lang="en-US" sz="800" strike="sngStrike" dirty="0"/>
              <a:t> sex hair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250" y="2716467"/>
            <a:ext cx="399023" cy="3133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374788" y="2731000"/>
            <a:ext cx="1864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Hair flying around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86735" y="2633563"/>
            <a:ext cx="588053" cy="3588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flipV="1">
            <a:off x="786735" y="2604368"/>
            <a:ext cx="493538" cy="447049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V="1">
            <a:off x="1504083" y="2590070"/>
            <a:ext cx="1829320" cy="447049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63237" y="4209113"/>
            <a:ext cx="10109943" cy="2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63237" y="4722927"/>
            <a:ext cx="10109943" cy="23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63237" y="5258852"/>
            <a:ext cx="10087924" cy="48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93964" y="5852469"/>
            <a:ext cx="10179216" cy="15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3237" y="6327469"/>
            <a:ext cx="10109943" cy="3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793" y="2606329"/>
            <a:ext cx="372847" cy="538335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565792" y="2629285"/>
            <a:ext cx="343003" cy="5104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261545" y="2716467"/>
            <a:ext cx="5100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Man(</a:t>
            </a:r>
            <a:r>
              <a:rPr lang="en-US" sz="900" strike="sngStrike" dirty="0" err="1"/>
              <a:t>ic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28" y="3185934"/>
            <a:ext cx="637655" cy="47762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092" y="3734080"/>
            <a:ext cx="717348" cy="401715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540327" y="3231009"/>
            <a:ext cx="1586590" cy="3871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93" y="3941772"/>
            <a:ext cx="514350" cy="288036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689250" y="3881448"/>
            <a:ext cx="1586590" cy="3871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320483" y="3257186"/>
            <a:ext cx="250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ORGINAL</a:t>
            </a:r>
            <a:r>
              <a:rPr lang="en-US" dirty="0"/>
              <a:t> </a:t>
            </a:r>
            <a:r>
              <a:rPr lang="en-US" strike="sngStrike" dirty="0"/>
              <a:t>Double Dragon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65004" y="3778113"/>
            <a:ext cx="233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Tekken Original Imitate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09145" y="3744720"/>
            <a:ext cx="548548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Joel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843" y="3180253"/>
            <a:ext cx="768905" cy="50520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5838" y="3194002"/>
            <a:ext cx="1300162" cy="575986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H="1">
            <a:off x="5915891" y="3433640"/>
            <a:ext cx="1449405" cy="3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298873" y="3169971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Xm</a:t>
            </a:r>
            <a:r>
              <a:rPr lang="en-US" strike="sngStrike" dirty="0"/>
              <a:t> l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219387" y="3644246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!soap</a:t>
            </a:r>
          </a:p>
        </p:txBody>
      </p:sp>
      <p:sp>
        <p:nvSpPr>
          <p:cNvPr id="60" name="Rectangle 59"/>
          <p:cNvSpPr/>
          <p:nvPr/>
        </p:nvSpPr>
        <p:spPr>
          <a:xfrm>
            <a:off x="6921707" y="3128714"/>
            <a:ext cx="903280" cy="5104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5" y="3748855"/>
            <a:ext cx="461638" cy="48482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581493" y="3757310"/>
            <a:ext cx="1586590" cy="3871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5" y="4255597"/>
            <a:ext cx="792357" cy="45353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54216" y="4325302"/>
            <a:ext cx="762000" cy="3429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656416" y="4322259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EXPORT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2306838" y="4262792"/>
            <a:ext cx="1055968" cy="632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 flipV="1">
            <a:off x="891215" y="4239259"/>
            <a:ext cx="850877" cy="44411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flipV="1">
            <a:off x="2388370" y="4269467"/>
            <a:ext cx="850877" cy="44411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1319226" y="4703583"/>
            <a:ext cx="26265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Andy </a:t>
            </a:r>
            <a:r>
              <a:rPr lang="en-US" strike="sngStrike" dirty="0" err="1"/>
              <a:t>moore</a:t>
            </a:r>
            <a:r>
              <a:rPr lang="en-US" strike="sngStrike" dirty="0"/>
              <a:t>, </a:t>
            </a:r>
            <a:r>
              <a:rPr lang="en-US" dirty="0" err="1"/>
              <a:t>LARRY.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(page):</a:t>
            </a:r>
            <a:r>
              <a:rPr lang="en-US" dirty="0"/>
              <a:t> </a:t>
            </a:r>
          </a:p>
          <a:p>
            <a:r>
              <a:rPr lang="en-US" sz="800" strike="sngStrike" dirty="0"/>
              <a:t>a real </a:t>
            </a:r>
            <a:r>
              <a:rPr lang="en-US" sz="800" strike="sngStrike" dirty="0" err="1"/>
              <a:t>kareate</a:t>
            </a:r>
            <a:r>
              <a:rPr lang="en-US" sz="800" strike="sngStrike" dirty="0"/>
              <a:t> kid in </a:t>
            </a:r>
            <a:r>
              <a:rPr lang="en-US" sz="800" strike="sngStrike" dirty="0" err="1"/>
              <a:t>famly</a:t>
            </a:r>
            <a:r>
              <a:rPr lang="en-US" sz="800" strike="sngStrike" dirty="0"/>
              <a:t> room move, blond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52" y="4787175"/>
            <a:ext cx="469401" cy="469401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 flipV="1">
            <a:off x="282265" y="4790119"/>
            <a:ext cx="3865418" cy="474257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 flipV="1">
            <a:off x="4299993" y="1396130"/>
            <a:ext cx="5938516" cy="474257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-15265" y="1356416"/>
            <a:ext cx="596758" cy="3058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Notes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520060" y="3144515"/>
            <a:ext cx="721396" cy="5104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5384671" y="3215238"/>
            <a:ext cx="2609892" cy="382011"/>
          </a:xfrm>
          <a:prstGeom prst="line">
            <a:avLst/>
          </a:prstGeom>
          <a:ln w="57150">
            <a:solidFill>
              <a:srgbClr val="AFAFA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04" y="5411941"/>
            <a:ext cx="285722" cy="36653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65" y="5318258"/>
            <a:ext cx="504470" cy="504470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97440" y="5405936"/>
            <a:ext cx="762000" cy="34290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716517" y="5250157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EXPORT</a:t>
            </a: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910300" y="5564170"/>
            <a:ext cx="1722202" cy="887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 flipV="1">
            <a:off x="875708" y="5304215"/>
            <a:ext cx="1678508" cy="474257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728131" y="5317324"/>
            <a:ext cx="198111" cy="2459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6" name="Oval 95"/>
          <p:cNvSpPr/>
          <p:nvPr/>
        </p:nvSpPr>
        <p:spPr>
          <a:xfrm>
            <a:off x="3668955" y="5563236"/>
            <a:ext cx="239840" cy="2585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3565792" y="5264376"/>
            <a:ext cx="379987" cy="557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10764982" y="1328671"/>
            <a:ext cx="1427018" cy="6209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00521" y="1327363"/>
            <a:ext cx="10142442" cy="526740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68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57" y="6260515"/>
            <a:ext cx="695832" cy="3914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34145" y="4165742"/>
            <a:ext cx="1717964" cy="10351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65818" y="4182989"/>
            <a:ext cx="1717964" cy="10351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16" y="6180856"/>
            <a:ext cx="544611" cy="40793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034145" y="6180856"/>
            <a:ext cx="955964" cy="4079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5" y="6180856"/>
            <a:ext cx="623261" cy="43721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188883" y="6180855"/>
            <a:ext cx="955964" cy="4079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48516" y="6180854"/>
            <a:ext cx="544611" cy="47276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258253" y="6163081"/>
            <a:ext cx="664440" cy="47276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355235" y="6054436"/>
            <a:ext cx="396874" cy="803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15580" y="6015452"/>
            <a:ext cx="396874" cy="803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3" idx="3"/>
          </p:cNvCxnSpPr>
          <p:nvPr/>
        </p:nvCxnSpPr>
        <p:spPr>
          <a:xfrm flipV="1">
            <a:off x="3893127" y="6399461"/>
            <a:ext cx="462108" cy="17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1471359" y="4454612"/>
            <a:ext cx="1142111" cy="1155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Oval 18"/>
          <p:cNvSpPr/>
          <p:nvPr/>
        </p:nvSpPr>
        <p:spPr>
          <a:xfrm>
            <a:off x="1471358" y="5516215"/>
            <a:ext cx="1142111" cy="1155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690255" y="5209309"/>
            <a:ext cx="762000" cy="5126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700428" y="5709021"/>
            <a:ext cx="762000" cy="5126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569527" y="5610312"/>
            <a:ext cx="165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eval.</a:t>
            </a:r>
            <a:r>
              <a:rPr lang="en-US" sz="800" strike="sngStrike" dirty="0"/>
              <a:t>EVIL</a:t>
            </a:r>
            <a:r>
              <a:rPr lang="en-US" dirty="0"/>
              <a:t>.</a:t>
            </a:r>
            <a:r>
              <a:rPr lang="en-US" sz="800" strike="sngStrike" dirty="0" err="1"/>
              <a:t>telsa</a:t>
            </a:r>
            <a:r>
              <a:rPr lang="en-US" sz="800" strike="sngStrike" dirty="0"/>
              <a:t>.&amp;.</a:t>
            </a:r>
            <a:r>
              <a:rPr lang="en-US" sz="800" strike="sngStrike" dirty="0" err="1"/>
              <a:t>ext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5663811" y="4364933"/>
            <a:ext cx="66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IPX</a:t>
            </a:r>
          </a:p>
        </p:txBody>
      </p:sp>
      <p:cxnSp>
        <p:nvCxnSpPr>
          <p:cNvPr id="24" name="Straight Arrow Connector 23"/>
          <p:cNvCxnSpPr>
            <a:stCxn id="21" idx="7"/>
            <a:endCxn id="13" idx="1"/>
          </p:cNvCxnSpPr>
          <p:nvPr/>
        </p:nvCxnSpPr>
        <p:spPr>
          <a:xfrm>
            <a:off x="2350836" y="5784092"/>
            <a:ext cx="997680" cy="63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56179" y="4214363"/>
            <a:ext cx="175099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FEDERL DEFAULT</a:t>
            </a:r>
          </a:p>
        </p:txBody>
      </p:sp>
      <p:cxnSp>
        <p:nvCxnSpPr>
          <p:cNvPr id="26" name="Straight Arrow Connector 25"/>
          <p:cNvCxnSpPr>
            <a:stCxn id="25" idx="2"/>
          </p:cNvCxnSpPr>
          <p:nvPr/>
        </p:nvCxnSpPr>
        <p:spPr>
          <a:xfrm>
            <a:off x="1831675" y="4583695"/>
            <a:ext cx="946617" cy="20343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925" y="4789295"/>
            <a:ext cx="2414075" cy="133387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264" y="6291030"/>
            <a:ext cx="253462" cy="38088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11176707" y="6412199"/>
            <a:ext cx="526576" cy="93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1313264" y="6221638"/>
            <a:ext cx="300662" cy="47169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42117" y="5432188"/>
            <a:ext cx="217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</a:t>
            </a:r>
            <a:r>
              <a:rPr lang="en-US" sz="800" strike="sngStrike" dirty="0"/>
              <a:t>0.1 soul car, red</a:t>
            </a:r>
            <a:r>
              <a:rPr lang="en-US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84526" y="5835195"/>
            <a:ext cx="492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CPVA.nonPolcieAttment.MLITARY.PENGON.</a:t>
            </a:r>
            <a:r>
              <a:rPr lang="en-US" sz="800" strike="sngStrike" dirty="0" err="1"/>
              <a:t>emea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attments</a:t>
            </a:r>
            <a:r>
              <a:rPr lang="en-US" sz="800" strike="sngStrike" dirty="0"/>
              <a:t>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85" y="6215906"/>
            <a:ext cx="451057" cy="33782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144847" y="6145308"/>
            <a:ext cx="664440" cy="47276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890857" y="6430081"/>
            <a:ext cx="462108" cy="17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144847" y="5923150"/>
            <a:ext cx="718933" cy="7832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830" y="5915638"/>
            <a:ext cx="1560529" cy="8359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351" y="5931832"/>
            <a:ext cx="643491" cy="80356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978" y="6288359"/>
            <a:ext cx="447037" cy="44703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 flipV="1">
            <a:off x="8783782" y="6215906"/>
            <a:ext cx="1870363" cy="3728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845917" y="6202072"/>
            <a:ext cx="664440" cy="47276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9777925" y="62842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10537743" y="6284283"/>
            <a:ext cx="495176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0178137" y="6165593"/>
            <a:ext cx="495928" cy="47169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053151" y="5973144"/>
            <a:ext cx="711174" cy="845872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70188" y="6024462"/>
            <a:ext cx="835505" cy="81123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9838232" y="6058673"/>
            <a:ext cx="1798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SQ.ID:US:CA:SV</a:t>
            </a:r>
            <a:r>
              <a:rPr lang="en-US" dirty="0" err="1"/>
              <a:t>.</a:t>
            </a:r>
            <a:r>
              <a:rPr lang="en-US" sz="100" strike="sngStrike" dirty="0" err="1"/>
              <a:t>marx</a:t>
            </a:r>
            <a:r>
              <a:rPr lang="en-US" sz="100" strike="sngStrike" dirty="0"/>
              <a:t>(yahoo)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162" y="1718046"/>
            <a:ext cx="2143125" cy="21431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58201" y="3244334"/>
            <a:ext cx="1475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 game 1986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594" y="1957051"/>
            <a:ext cx="2657475" cy="172402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7342909" y="1957051"/>
            <a:ext cx="2065829" cy="1287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5358201" y="3244334"/>
            <a:ext cx="1475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 game 1986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702976" y="1719930"/>
            <a:ext cx="261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 game 1986 with buzzer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847" y="3166456"/>
            <a:ext cx="1203718" cy="6763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17" y="2355286"/>
            <a:ext cx="1230378" cy="71981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94" y="3030840"/>
            <a:ext cx="622955" cy="74089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5" y="2273319"/>
            <a:ext cx="1271888" cy="712257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34959" y="1943010"/>
            <a:ext cx="1899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hand find on palm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08" y="1375951"/>
            <a:ext cx="662278" cy="70177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789" y="1783670"/>
            <a:ext cx="242932" cy="24185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461" y="1542874"/>
            <a:ext cx="395065" cy="563178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949471" y="1375951"/>
            <a:ext cx="1106235" cy="649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-54631" y="1376520"/>
            <a:ext cx="1949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Gay palm hand</a:t>
            </a:r>
          </a:p>
          <a:p>
            <a:r>
              <a:rPr lang="en-US" dirty="0" err="1"/>
              <a:t>Driections</a:t>
            </a:r>
            <a:endParaRPr lang="en-US" dirty="0"/>
          </a:p>
          <a:p>
            <a:r>
              <a:rPr lang="en-US" dirty="0"/>
              <a:t>Shade Park 1987/7</a:t>
            </a:r>
          </a:p>
          <a:p>
            <a:r>
              <a:rPr lang="en-US" dirty="0"/>
              <a:t>SF 49ers Rod</a:t>
            </a:r>
          </a:p>
        </p:txBody>
      </p:sp>
      <p:sp>
        <p:nvSpPr>
          <p:cNvPr id="64" name="TextBox 63"/>
          <p:cNvSpPr txBox="1"/>
          <p:nvPr/>
        </p:nvSpPr>
        <p:spPr>
          <a:xfrm flipH="1">
            <a:off x="5857" y="1252840"/>
            <a:ext cx="28959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Polcie</a:t>
            </a:r>
            <a:r>
              <a:rPr lang="en-US" sz="1000" dirty="0"/>
              <a:t> </a:t>
            </a:r>
            <a:r>
              <a:rPr lang="en-US" sz="1000" dirty="0" err="1"/>
              <a:t>Siernces</a:t>
            </a:r>
            <a:r>
              <a:rPr lang="en-US" sz="1000" dirty="0"/>
              <a:t>: 11:05AM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747079" y="1350661"/>
            <a:ext cx="2916732" cy="610017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1784986" y="1655669"/>
            <a:ext cx="3567979" cy="369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32509" y="2355286"/>
            <a:ext cx="9988506" cy="1066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829283" y="1778668"/>
            <a:ext cx="1057393" cy="1937756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>
          <a:xfrm>
            <a:off x="9095351" y="1778668"/>
            <a:ext cx="1558794" cy="2064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-20576" y="1439415"/>
            <a:ext cx="10907252" cy="24317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1729" y="4044310"/>
            <a:ext cx="12173964" cy="28136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940" y="1884172"/>
            <a:ext cx="7942857" cy="20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40" y="4380445"/>
            <a:ext cx="2657475" cy="17240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826327" y="4380445"/>
            <a:ext cx="2022764" cy="1724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3011144" y="4380445"/>
            <a:ext cx="1293065" cy="1707885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6414" y="4380445"/>
            <a:ext cx="771101" cy="7940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9843" y="4049263"/>
            <a:ext cx="1097102" cy="10511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2655" y="5242457"/>
            <a:ext cx="4687165" cy="11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57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2138150" y="1854558"/>
            <a:ext cx="1902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vhs</a:t>
            </a:r>
            <a:r>
              <a:rPr lang="en-US" dirty="0"/>
              <a:t> exorcism 1986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27" y="1854558"/>
            <a:ext cx="849891" cy="849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150" y="2473768"/>
            <a:ext cx="369523" cy="3695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205" y="2473768"/>
            <a:ext cx="515387" cy="36952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69818" y="2064327"/>
            <a:ext cx="2918398" cy="7258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5636" y="2978727"/>
            <a:ext cx="11416146" cy="5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386945" y="3269379"/>
            <a:ext cx="3506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livermore</a:t>
            </a:r>
            <a:r>
              <a:rPr lang="en-US" dirty="0"/>
              <a:t> </a:t>
            </a:r>
            <a:r>
              <a:rPr lang="en-US" dirty="0" err="1"/>
              <a:t>california</a:t>
            </a:r>
            <a:r>
              <a:rPr lang="en-US" dirty="0"/>
              <a:t> collier canon </a:t>
            </a:r>
            <a:r>
              <a:rPr lang="en-US" dirty="0" err="1"/>
              <a:t>rd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354" y="3538913"/>
            <a:ext cx="1057393" cy="19377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39636" y="3873946"/>
            <a:ext cx="22335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 </a:t>
            </a:r>
            <a:r>
              <a:rPr lang="en-US" dirty="0" err="1"/>
              <a:t>Mercdes</a:t>
            </a:r>
            <a:r>
              <a:rPr lang="en-US" dirty="0"/>
              <a:t> Parked</a:t>
            </a:r>
          </a:p>
          <a:p>
            <a:r>
              <a:rPr lang="en-US" dirty="0"/>
              <a:t>At </a:t>
            </a:r>
            <a:r>
              <a:rPr lang="en-US" dirty="0" err="1"/>
              <a:t>Condomimu</a:t>
            </a:r>
            <a:endParaRPr lang="en-US" dirty="0"/>
          </a:p>
          <a:p>
            <a:r>
              <a:rPr lang="en-US" dirty="0"/>
              <a:t>1987/7</a:t>
            </a:r>
          </a:p>
          <a:p>
            <a:r>
              <a:rPr lang="en-US" dirty="0"/>
              <a:t>2016/7</a:t>
            </a:r>
          </a:p>
          <a:p>
            <a:r>
              <a:rPr lang="en-US" dirty="0"/>
              <a:t>30Y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6945" y="3708967"/>
            <a:ext cx="1878259" cy="120448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78" y="3188027"/>
            <a:ext cx="662278" cy="7017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93964" y="32693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179" y="5685441"/>
            <a:ext cx="4016175" cy="10112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0436" y="5351274"/>
            <a:ext cx="610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CALIBRATION SOFTWARE:SV AND SOUL:M-I-S-S-I-P-P-I.1</a:t>
            </a:r>
            <a:r>
              <a:rPr lang="en-US" baseline="30000" dirty="0"/>
              <a:t>st</a:t>
            </a:r>
            <a:r>
              <a:rPr lang="en-US" dirty="0"/>
              <a:t> grade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115878" y="5333692"/>
            <a:ext cx="662278" cy="47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939636" y="3741822"/>
            <a:ext cx="2125869" cy="154997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29" y="2485867"/>
            <a:ext cx="366950" cy="27985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696" y="2414513"/>
            <a:ext cx="370828" cy="22532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25" y="2388755"/>
            <a:ext cx="335216" cy="25108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740365" y="2404607"/>
            <a:ext cx="1750584" cy="2185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115878" y="1412953"/>
            <a:ext cx="2207051" cy="4031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FEDEARL DERAULT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68307" y="1857679"/>
            <a:ext cx="3678134" cy="103081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1115878" y="3188027"/>
            <a:ext cx="662278" cy="102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0768" y="4696708"/>
            <a:ext cx="1314286" cy="20000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 flipV="1">
            <a:off x="5140036" y="4913453"/>
            <a:ext cx="2452255" cy="1515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495" y="3761449"/>
            <a:ext cx="3634493" cy="2722362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7467600" y="4211782"/>
            <a:ext cx="1745673" cy="1139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250873" y="4913453"/>
            <a:ext cx="3962400" cy="209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8209" y="4016740"/>
            <a:ext cx="280269" cy="210444"/>
          </a:xfrm>
          <a:prstGeom prst="rect">
            <a:avLst/>
          </a:prstGeom>
        </p:spPr>
      </p:pic>
      <p:cxnSp>
        <p:nvCxnSpPr>
          <p:cNvPr id="44" name="Straight Arrow Connector 43"/>
          <p:cNvCxnSpPr>
            <a:endCxn id="17" idx="3"/>
          </p:cNvCxnSpPr>
          <p:nvPr/>
        </p:nvCxnSpPr>
        <p:spPr>
          <a:xfrm flipH="1">
            <a:off x="1778156" y="2704449"/>
            <a:ext cx="4608789" cy="8344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620768" y="2414513"/>
            <a:ext cx="261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EVACUTION: 1945 JAPAN </a:t>
            </a:r>
          </a:p>
          <a:p>
            <a:r>
              <a:rPr lang="en-US" b="1" strike="sngStrike" dirty="0"/>
              <a:t>x/y</a:t>
            </a:r>
            <a:r>
              <a:rPr lang="en-US" b="1" dirty="0"/>
              <a:t> 2013 FBI:WMD(PAY)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1688478" y="3638711"/>
            <a:ext cx="1634451" cy="1653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290618" y="1754760"/>
            <a:ext cx="8174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VIRINGA(</a:t>
            </a:r>
            <a:r>
              <a:rPr lang="en-US" dirty="0" err="1"/>
              <a:t>nonPocRTE</a:t>
            </a:r>
            <a:r>
              <a:rPr lang="en-US" dirty="0"/>
              <a:t> §Theft Russel Park </a:t>
            </a:r>
          </a:p>
          <a:p>
            <a:r>
              <a:rPr lang="en-US" dirty="0"/>
              <a:t>Grey </a:t>
            </a:r>
            <a:r>
              <a:rPr lang="en-US" dirty="0" err="1"/>
              <a:t>appemtns</a:t>
            </a:r>
            <a:r>
              <a:rPr lang="en-US" dirty="0"/>
              <a:t> in backing </a:t>
            </a:r>
            <a:r>
              <a:rPr lang="en-US" dirty="0" err="1"/>
              <a:t>linving</a:t>
            </a:r>
            <a:r>
              <a:rPr lang="en-US" dirty="0"/>
              <a:t> 41. old </a:t>
            </a:r>
            <a:r>
              <a:rPr lang="en-US" dirty="0" err="1"/>
              <a:t>appametns</a:t>
            </a:r>
            <a:r>
              <a:rPr lang="en-US" dirty="0"/>
              <a:t> ( </a:t>
            </a:r>
            <a:r>
              <a:rPr lang="en-US" dirty="0" err="1"/>
              <a:t>ochard</a:t>
            </a:r>
            <a:r>
              <a:rPr lang="en-US" dirty="0"/>
              <a:t> park), marlin no paint, 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4572" y="4404770"/>
            <a:ext cx="1671667" cy="71231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15878" y="3034145"/>
            <a:ext cx="134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 football</a:t>
            </a:r>
          </a:p>
        </p:txBody>
      </p:sp>
    </p:spTree>
    <p:extLst>
      <p:ext uri="{BB962C8B-B14F-4D97-AF65-F5344CB8AC3E}">
        <p14:creationId xmlns:p14="http://schemas.microsoft.com/office/powerpoint/2010/main" val="1290733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8122062" y="4165600"/>
            <a:ext cx="2371767" cy="10724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592" y="2015129"/>
            <a:ext cx="2018553" cy="1345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50" y="1997363"/>
            <a:ext cx="2428889" cy="13601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45" y="1997363"/>
            <a:ext cx="1728463" cy="13182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432" y="4488873"/>
            <a:ext cx="1175556" cy="4898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37707" y="4978688"/>
            <a:ext cx="2729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russell</a:t>
            </a:r>
            <a:r>
              <a:rPr lang="en-US" strike="sngStrike" dirty="0"/>
              <a:t> index logo 500 </a:t>
            </a:r>
            <a:r>
              <a:rPr lang="en-US" dirty="0"/>
              <a:t>1986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56509" y="3726873"/>
            <a:ext cx="3536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IBM.DEFAUTL  RUSSEL 500.DEFAULT</a:t>
            </a:r>
          </a:p>
          <a:p>
            <a:r>
              <a:rPr lang="en-US" b="1" dirty="0"/>
              <a:t>LOGO</a:t>
            </a:r>
          </a:p>
        </p:txBody>
      </p:sp>
      <p:sp>
        <p:nvSpPr>
          <p:cNvPr id="10" name="Rectangle 9"/>
          <p:cNvSpPr/>
          <p:nvPr/>
        </p:nvSpPr>
        <p:spPr>
          <a:xfrm>
            <a:off x="900164" y="1628031"/>
            <a:ext cx="3926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VIRINGA(</a:t>
            </a:r>
            <a:r>
              <a:rPr lang="en-US" dirty="0" err="1"/>
              <a:t>nonPocRTE</a:t>
            </a:r>
            <a:r>
              <a:rPr lang="en-US" dirty="0"/>
              <a:t> §Theft Russel Park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90858" y="4368800"/>
            <a:ext cx="152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are not </a:t>
            </a:r>
            <a:r>
              <a:rPr lang="en-US" dirty="0" err="1"/>
              <a:t>halloweeners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490858" y="3864263"/>
            <a:ext cx="1523999" cy="1483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924799" y="4111195"/>
            <a:ext cx="2569029" cy="12368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1" y="4374609"/>
            <a:ext cx="815941" cy="84226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92914" y="1628031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Roth(</a:t>
            </a:r>
            <a:r>
              <a:rPr lang="en-US" strike="sngStrike" dirty="0" err="1"/>
              <a:t>russel</a:t>
            </a:r>
            <a:r>
              <a:rPr lang="en-US" strike="sngStrike" dirty="0"/>
              <a:t> 500, ibm.default)</a:t>
            </a:r>
            <a:r>
              <a:rPr lang="en-US" dirty="0"/>
              <a:t>.*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61811" y="5348020"/>
            <a:ext cx="115544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336800" y="5529943"/>
            <a:ext cx="1834632" cy="10885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19547" y="5515252"/>
            <a:ext cx="1834632" cy="1088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122062" y="5529942"/>
            <a:ext cx="1834632" cy="1088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119086" y="5837835"/>
            <a:ext cx="361507" cy="2648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1988457" y="5610029"/>
            <a:ext cx="768531" cy="7393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7662" y="5348020"/>
            <a:ext cx="239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</a:t>
            </a:r>
            <a:r>
              <a:rPr lang="en-US" sz="800" strike="sngStrike" dirty="0"/>
              <a:t>FLAG.amrx(</a:t>
            </a:r>
            <a:r>
              <a:rPr lang="en-US" sz="800" strike="sngStrike" dirty="0" err="1"/>
              <a:t>roth.planning</a:t>
            </a:r>
            <a:r>
              <a:rPr lang="en-US" sz="800" strike="sngStrike" dirty="0"/>
              <a:t>) and removal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806352" y="5435219"/>
            <a:ext cx="2569029" cy="12368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540228" y="5283837"/>
            <a:ext cx="1378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229110" y="5399149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WORTH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6535131" y="1812697"/>
            <a:ext cx="3029783" cy="15448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748747" y="2066360"/>
            <a:ext cx="3029783" cy="15448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290873" y="2014798"/>
            <a:ext cx="3029783" cy="15448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971947" y="5667652"/>
            <a:ext cx="1834632" cy="1088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891767" y="1945877"/>
            <a:ext cx="2149735" cy="147584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297711" y="1953269"/>
            <a:ext cx="2508868" cy="15566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062788" y="1944060"/>
            <a:ext cx="1886726" cy="14134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08" y="4228586"/>
            <a:ext cx="632026" cy="632026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3090866" y="4228586"/>
            <a:ext cx="1080566" cy="6566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06" y="4292292"/>
            <a:ext cx="1298545" cy="48447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" y="1549177"/>
            <a:ext cx="730794" cy="730794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828624" y="2585119"/>
            <a:ext cx="8479321" cy="2536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449" y="2007313"/>
            <a:ext cx="2173751" cy="1446532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 flipV="1">
            <a:off x="8949514" y="2838782"/>
            <a:ext cx="1805572" cy="16500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887" y="3488334"/>
            <a:ext cx="945229" cy="62900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063" y="3464995"/>
            <a:ext cx="848708" cy="39969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0014857" y="3726873"/>
            <a:ext cx="2177143" cy="2645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014857" y="3408311"/>
            <a:ext cx="2118896" cy="82027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095242" y="1906477"/>
            <a:ext cx="2469251" cy="16896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0220283" y="2160140"/>
            <a:ext cx="505751" cy="5695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1452907" y="2181749"/>
            <a:ext cx="505751" cy="5695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82808" y="2171849"/>
            <a:ext cx="981685" cy="5596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1674700" y="2209436"/>
            <a:ext cx="283958" cy="2386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258897" y="3726873"/>
            <a:ext cx="2077903" cy="898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101426" y="1515035"/>
            <a:ext cx="431543" cy="593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109029" y="1328671"/>
            <a:ext cx="308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CPVA: 401k §Theft.§187.PREA </a:t>
            </a:r>
          </a:p>
        </p:txBody>
      </p:sp>
      <p:sp>
        <p:nvSpPr>
          <p:cNvPr id="66" name="Rectangle 65"/>
          <p:cNvSpPr/>
          <p:nvPr/>
        </p:nvSpPr>
        <p:spPr>
          <a:xfrm>
            <a:off x="950295" y="1685696"/>
            <a:ext cx="11054821" cy="35679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35058" y="5397598"/>
            <a:ext cx="11070058" cy="146780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1063206" y="4228586"/>
            <a:ext cx="1417387" cy="750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485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8727164" y="5781453"/>
            <a:ext cx="1637731" cy="956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88" y="1506584"/>
            <a:ext cx="261937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12" y="1506584"/>
            <a:ext cx="1200785" cy="1743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65246" y="1547124"/>
            <a:ext cx="48543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SQ.ID:US:CA:SV</a:t>
            </a:r>
            <a:r>
              <a:rPr lang="en-US" sz="4800" dirty="0" err="1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(yahoo)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57067" y="2378121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!PREA.§187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30188" y="2776355"/>
            <a:ext cx="39260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https://finance.yahoo.com/news/abused-abandoned-hero-dog-named-150155880.html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463" y="2825928"/>
            <a:ext cx="799542" cy="116297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11" idx="1"/>
            <a:endCxn id="10" idx="1"/>
          </p:cNvCxnSpPr>
          <p:nvPr/>
        </p:nvCxnSpPr>
        <p:spPr>
          <a:xfrm>
            <a:off x="5370463" y="2884077"/>
            <a:ext cx="759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719274" y="2738138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Mayer, </a:t>
            </a:r>
            <a:r>
              <a:rPr lang="en-US" sz="1000" strike="sngStrike" dirty="0" err="1"/>
              <a:t>Marrissa</a:t>
            </a:r>
            <a:endParaRPr lang="en-US" sz="1000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4719272" y="2801140"/>
            <a:ext cx="5336921" cy="1658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719272" y="2905538"/>
            <a:ext cx="482675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strike="sngStrike" dirty="0">
                <a:solidFill>
                  <a:srgbClr val="1D2228"/>
                </a:solidFill>
                <a:latin typeface="YahooSans VF"/>
              </a:rPr>
              <a:t>Abused and Abandoned, Hero Dog Named Deputy Chance Now Fights Against Animal Cruelty</a:t>
            </a:r>
            <a:endParaRPr lang="en-US" sz="800" b="1" i="0" strike="sngStrike" dirty="0">
              <a:solidFill>
                <a:srgbClr val="1D2228"/>
              </a:solidFill>
              <a:effectLst/>
              <a:latin typeface="YahooSans VF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342188" y="3357349"/>
            <a:ext cx="11313000" cy="6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429829" y="2267618"/>
            <a:ext cx="5626364" cy="16886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112991" y="1328671"/>
            <a:ext cx="2079008" cy="8019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88" y="3533278"/>
            <a:ext cx="2581275" cy="17716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132" y="3468112"/>
            <a:ext cx="1855005" cy="18550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82" y="3457078"/>
            <a:ext cx="2466975" cy="184785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42188" y="5420146"/>
            <a:ext cx="11313000" cy="6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26" y="5505748"/>
            <a:ext cx="885681" cy="127879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006221" y="5488385"/>
            <a:ext cx="1637731" cy="29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32" y="5488385"/>
            <a:ext cx="864140" cy="125439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4210" y="5456410"/>
            <a:ext cx="2044098" cy="12863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3609" y="5516012"/>
            <a:ext cx="1150581" cy="135406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006221" y="5786651"/>
            <a:ext cx="1637731" cy="956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312675" y="5857924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Man(</a:t>
            </a:r>
            <a:r>
              <a:rPr lang="en-US" strike="sngStrike" dirty="0" err="1"/>
              <a:t>ic</a:t>
            </a:r>
            <a:r>
              <a:rPr lang="en-US" strike="sngStrike" dirty="0"/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0" y="5488385"/>
            <a:ext cx="1151113" cy="3271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Gensis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017643" y="5952033"/>
            <a:ext cx="1423065" cy="62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442949" y="6264716"/>
            <a:ext cx="656183" cy="3135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0:15</a:t>
            </a:r>
          </a:p>
        </p:txBody>
      </p:sp>
      <p:sp>
        <p:nvSpPr>
          <p:cNvPr id="36" name="Rectangle 35"/>
          <p:cNvSpPr/>
          <p:nvPr/>
        </p:nvSpPr>
        <p:spPr>
          <a:xfrm>
            <a:off x="-114637" y="5267210"/>
            <a:ext cx="1053204" cy="12939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eart 36"/>
          <p:cNvSpPr/>
          <p:nvPr/>
        </p:nvSpPr>
        <p:spPr>
          <a:xfrm>
            <a:off x="9603482" y="6060722"/>
            <a:ext cx="529401" cy="40936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727163" y="5502802"/>
            <a:ext cx="1637731" cy="29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837222" y="5914162"/>
            <a:ext cx="1423065" cy="62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956557" y="6227256"/>
            <a:ext cx="656183" cy="3135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0:15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386721" y="6289501"/>
            <a:ext cx="1301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!man(</a:t>
            </a:r>
            <a:r>
              <a:rPr lang="en-US" sz="800" strike="sngStrike" dirty="0" err="1"/>
              <a:t>ic</a:t>
            </a:r>
            <a:r>
              <a:rPr lang="en-US" sz="800" strike="sngStrike" dirty="0"/>
              <a:t>)</a:t>
            </a:r>
          </a:p>
          <a:p>
            <a:r>
              <a:rPr lang="en-US" sz="800" dirty="0" err="1"/>
              <a:t>nonPoliceSounds</a:t>
            </a:r>
            <a:r>
              <a:rPr lang="en-US" sz="800" dirty="0"/>
              <a:t>( </a:t>
            </a:r>
            <a:r>
              <a:rPr lang="en-US" sz="800" strike="sngStrike" dirty="0"/>
              <a:t>as a I not </a:t>
            </a:r>
            <a:r>
              <a:rPr lang="en-US" sz="800" strike="sngStrike" dirty="0" err="1"/>
              <a:t>fuckign</a:t>
            </a:r>
            <a:r>
              <a:rPr lang="en-US" sz="800" strike="sngStrike" dirty="0"/>
              <a:t> this girl</a:t>
            </a:r>
            <a:r>
              <a:rPr lang="en-US" sz="800" dirty="0"/>
              <a:t> §</a:t>
            </a:r>
            <a:r>
              <a:rPr lang="en-US" sz="800" dirty="0" err="1"/>
              <a:t>Publin</a:t>
            </a:r>
            <a:r>
              <a:rPr lang="en-US" sz="800" dirty="0"/>
              <a:t> </a:t>
            </a:r>
            <a:r>
              <a:rPr lang="en-US" sz="800" dirty="0" err="1"/>
              <a:t>Disbuace</a:t>
            </a:r>
            <a:r>
              <a:rPr lang="en-US" sz="800" dirty="0"/>
              <a:t>)</a:t>
            </a:r>
          </a:p>
        </p:txBody>
      </p:sp>
      <p:sp>
        <p:nvSpPr>
          <p:cNvPr id="43" name="Oval 42"/>
          <p:cNvSpPr/>
          <p:nvPr/>
        </p:nvSpPr>
        <p:spPr>
          <a:xfrm>
            <a:off x="10688669" y="5487974"/>
            <a:ext cx="668444" cy="739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0740123" y="5952033"/>
            <a:ext cx="668444" cy="739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9862363" y="5745942"/>
            <a:ext cx="1065869" cy="724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10779808" y="4464980"/>
            <a:ext cx="119335" cy="121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9832111" y="4652363"/>
            <a:ext cx="1096119" cy="1093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056193" y="40419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Sound 0.1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284648" y="3533278"/>
            <a:ext cx="2137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Face of </a:t>
            </a:r>
            <a:r>
              <a:rPr lang="en-US" sz="800" strike="sngStrike" dirty="0" err="1"/>
              <a:t>dealth</a:t>
            </a:r>
            <a:endParaRPr lang="en-US" sz="800" strike="sngStrike" dirty="0"/>
          </a:p>
          <a:p>
            <a:r>
              <a:rPr lang="en-US" sz="800" strike="sngStrike" dirty="0"/>
              <a:t>Dace with devil, many </a:t>
            </a:r>
            <a:r>
              <a:rPr lang="en-US" sz="800" strike="sngStrike" dirty="0" err="1"/>
              <a:t>devisl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replocated</a:t>
            </a:r>
            <a:r>
              <a:rPr lang="en-US" sz="800" strike="sngStrike" dirty="0"/>
              <a:t> in soul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1231515" y="3391468"/>
            <a:ext cx="960484" cy="6504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1152495" y="3965071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HOCME:LUX:VHS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46616" y="4092645"/>
            <a:ext cx="3652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CHECKPONT CAHRLIE(</a:t>
            </a:r>
            <a:r>
              <a:rPr lang="en-US" sz="800" strike="sngStrike" dirty="0" err="1"/>
              <a:t>angela</a:t>
            </a:r>
            <a:r>
              <a:rPr lang="en-US" sz="800" strike="sngStrike" dirty="0"/>
              <a:t>, store ales </a:t>
            </a:r>
            <a:r>
              <a:rPr lang="en-US" sz="800" strike="sngStrike" dirty="0" err="1"/>
              <a:t>cleak</a:t>
            </a:r>
            <a:r>
              <a:rPr lang="en-US" sz="800" strike="sngStrike" dirty="0"/>
              <a:t> shotgun</a:t>
            </a:r>
            <a:r>
              <a:rPr lang="en-US" dirty="0"/>
              <a:t>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6520" y="4411245"/>
            <a:ext cx="234230" cy="418267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1496520" y="4401328"/>
            <a:ext cx="253740" cy="4470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11231515" y="4461977"/>
            <a:ext cx="814173" cy="367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366" y="4440495"/>
            <a:ext cx="276544" cy="369201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11004214" y="4360703"/>
            <a:ext cx="693762" cy="428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297839" y="4788887"/>
            <a:ext cx="5164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NORTAML TRX MISSIONARY with HEART NORMA TRA</a:t>
            </a:r>
          </a:p>
          <a:p>
            <a:r>
              <a:rPr lang="en-US" dirty="0"/>
              <a:t>0.59S for </a:t>
            </a:r>
            <a:r>
              <a:rPr lang="en-US" dirty="0" err="1"/>
              <a:t>nonPolcieRTA.avg.nonPOlcieTRA&amp;compare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443" y="4395073"/>
            <a:ext cx="459446" cy="25729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8051479" y="4353262"/>
            <a:ext cx="582222" cy="400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8082896" y="3994900"/>
            <a:ext cx="13580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army of </a:t>
            </a:r>
            <a:r>
              <a:rPr lang="en-US" sz="800" strike="sngStrike" dirty="0" err="1"/>
              <a:t>darknes</a:t>
            </a:r>
            <a:r>
              <a:rPr lang="en-US" sz="800" strike="sngStrike" dirty="0"/>
              <a:t>  store </a:t>
            </a:r>
            <a:r>
              <a:rPr lang="en-US" sz="800" strike="sngStrike" dirty="0" err="1"/>
              <a:t>cleak</a:t>
            </a:r>
            <a:endParaRPr lang="en-US" sz="800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744" y="2873582"/>
            <a:ext cx="753795" cy="452277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600598" y="2385138"/>
            <a:ext cx="3069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FBIW:WMD:WW2:FOR OFFICE</a:t>
            </a:r>
          </a:p>
          <a:p>
            <a:r>
              <a:rPr lang="en-US" dirty="0"/>
              <a:t>Braun, EUROPEAN BANK CHEIF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291" y="2448911"/>
            <a:ext cx="1350504" cy="895443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125860" y="2905538"/>
            <a:ext cx="1007023" cy="537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427466" y="3000933"/>
            <a:ext cx="150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School IPX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183" y="2562787"/>
            <a:ext cx="695780" cy="521119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9284648" y="2817717"/>
            <a:ext cx="842168" cy="6193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1112755" y="4321736"/>
            <a:ext cx="301707" cy="6193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90239" y="2201653"/>
            <a:ext cx="517376" cy="502348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8451273" y="2801140"/>
            <a:ext cx="674587" cy="104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875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89" y="1694320"/>
            <a:ext cx="730794" cy="7307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286" y="1660648"/>
            <a:ext cx="1107199" cy="11906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058" y="4049486"/>
            <a:ext cx="1060676" cy="10606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04451" y="3648094"/>
            <a:ext cx="2260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red cashmere sweater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72850" y="2982061"/>
            <a:ext cx="165923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VIRIGNIA MARY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5656" y="2119050"/>
            <a:ext cx="229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Last Christmas Dr. Rice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95656" y="2439795"/>
            <a:ext cx="2588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 </a:t>
            </a:r>
            <a:r>
              <a:rPr lang="en-US" sz="900" strike="sngStrike" dirty="0"/>
              <a:t>Steve Michael, last supper (step/in-law)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918857" y="3648094"/>
            <a:ext cx="1814286" cy="1765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885" y="2965553"/>
            <a:ext cx="685588" cy="68254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2191657" y="2851252"/>
            <a:ext cx="861816" cy="116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4287" y="1604946"/>
            <a:ext cx="1184686" cy="12041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244276" y="2904785"/>
            <a:ext cx="754697" cy="74330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9" idx="1"/>
          </p:cNvCxnSpPr>
          <p:nvPr/>
        </p:nvCxnSpPr>
        <p:spPr>
          <a:xfrm flipV="1">
            <a:off x="3295656" y="2293257"/>
            <a:ext cx="2437487" cy="10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22174" y="3930808"/>
            <a:ext cx="1184686" cy="12041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246" y="3507960"/>
            <a:ext cx="2057143" cy="91428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7966364" y="3417332"/>
            <a:ext cx="1136072" cy="1376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245" y="4793673"/>
            <a:ext cx="2057143" cy="91428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7966364" y="4446818"/>
            <a:ext cx="1136072" cy="1376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825984" y="2965553"/>
            <a:ext cx="3857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black jacket polyester suit sport coat </a:t>
            </a:r>
            <a:r>
              <a:rPr lang="en-US" sz="1000" strike="sngStrike" dirty="0" err="1"/>
              <a:t>ikea</a:t>
            </a:r>
            <a:endParaRPr lang="en-US" sz="1000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802" y="4180823"/>
            <a:ext cx="1915762" cy="255763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245" y="1480489"/>
            <a:ext cx="2266452" cy="135987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192" y="2270935"/>
            <a:ext cx="1053462" cy="7010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34" y="2370028"/>
            <a:ext cx="844530" cy="63258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391" y="1790230"/>
            <a:ext cx="919931" cy="51516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86" y="4948599"/>
            <a:ext cx="365031" cy="51104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H="1" flipV="1">
            <a:off x="762000" y="4856392"/>
            <a:ext cx="762000" cy="7408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627568" y="3385088"/>
            <a:ext cx="1786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furry black jacket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703" y="3754420"/>
            <a:ext cx="1562901" cy="195168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9819986" y="6382479"/>
            <a:ext cx="2227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short black dress mini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209720" y="5078188"/>
            <a:ext cx="1447619" cy="103809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9836727" y="3569754"/>
            <a:ext cx="1922877" cy="2546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689686" y="5431916"/>
            <a:ext cx="152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stripper candy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72" y="5751137"/>
            <a:ext cx="384426" cy="50142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729706" y="5241577"/>
            <a:ext cx="3065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Person to influence </a:t>
            </a:r>
            <a:r>
              <a:rPr lang="en-US" strike="sngStrike" dirty="0" err="1"/>
              <a:t>hygen</a:t>
            </a:r>
            <a:r>
              <a:rPr lang="en-US" strike="sngStrike" dirty="0"/>
              <a:t>, etc.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1814286" y="5134988"/>
            <a:ext cx="896393" cy="1432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706502" y="5801248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&amp; </a:t>
            </a:r>
            <a:r>
              <a:rPr lang="en-US" strike="sngStrike" dirty="0" err="1"/>
              <a:t>Serpator</a:t>
            </a:r>
            <a:endParaRPr lang="en-US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928" y="5736755"/>
            <a:ext cx="363546" cy="54631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 flipV="1">
            <a:off x="1814286" y="5851066"/>
            <a:ext cx="3120571" cy="401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746556" y="5329740"/>
            <a:ext cx="3061685" cy="102545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50410" y="3503411"/>
            <a:ext cx="2167977" cy="9910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367" y="2727202"/>
            <a:ext cx="1108870" cy="155241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7559580" y="4737117"/>
            <a:ext cx="2167977" cy="9910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153985" y="2099110"/>
            <a:ext cx="801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JFK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007373" y="5902090"/>
            <a:ext cx="28866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Matthew: Get those shoe out of your(my) rom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429421" y="4494488"/>
            <a:ext cx="1975592" cy="207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260" y="5744135"/>
            <a:ext cx="473904" cy="473904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0003214" y="5736754"/>
            <a:ext cx="475565" cy="5344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971846" y="2727678"/>
            <a:ext cx="1255622" cy="383946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44" y="2800564"/>
            <a:ext cx="1418667" cy="213187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H="1" flipV="1">
            <a:off x="3293489" y="2945206"/>
            <a:ext cx="1123880" cy="721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758998" y="3556840"/>
            <a:ext cx="664327" cy="743414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9736736" y="3334885"/>
            <a:ext cx="2185130" cy="35679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endCxn id="26" idx="3"/>
          </p:cNvCxnSpPr>
          <p:nvPr/>
        </p:nvCxnSpPr>
        <p:spPr>
          <a:xfrm flipV="1">
            <a:off x="10440164" y="3150219"/>
            <a:ext cx="1243223" cy="1380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572" y="2322056"/>
            <a:ext cx="458559" cy="321676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882325" y="181218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0c</a:t>
            </a:r>
            <a:r>
              <a:rPr lang="en-US" dirty="0"/>
              <a:t> 6am</a:t>
            </a:r>
          </a:p>
        </p:txBody>
      </p:sp>
      <p:cxnSp>
        <p:nvCxnSpPr>
          <p:cNvPr id="72" name="Straight Connector 71"/>
          <p:cNvCxnSpPr>
            <a:endCxn id="70" idx="2"/>
          </p:cNvCxnSpPr>
          <p:nvPr/>
        </p:nvCxnSpPr>
        <p:spPr>
          <a:xfrm flipV="1">
            <a:off x="5733143" y="2181520"/>
            <a:ext cx="581352" cy="6190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107074" y="1442742"/>
            <a:ext cx="273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Thur,Fridy,Sat,Wed</a:t>
            </a:r>
            <a:r>
              <a:rPr lang="en-US" dirty="0"/>
              <a:t> (0c 32F)</a:t>
            </a:r>
          </a:p>
          <a:p>
            <a:r>
              <a:rPr lang="en-US" dirty="0"/>
              <a:t>!Monday after work(6-11)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3374571" y="1480489"/>
            <a:ext cx="1812571" cy="516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181877" y="1348815"/>
            <a:ext cx="2491304" cy="7810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3804451" y="1996854"/>
            <a:ext cx="317723" cy="428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34224" y="2800564"/>
            <a:ext cx="702799" cy="99752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5733143" y="2451170"/>
            <a:ext cx="1627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Puth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thos</a:t>
            </a:r>
            <a:r>
              <a:rPr lang="en-US" sz="800" strike="sngStrike" dirty="0"/>
              <a:t> e </a:t>
            </a:r>
            <a:r>
              <a:rPr lang="en-US" sz="800" strike="sngStrike" dirty="0" err="1"/>
              <a:t>sheos</a:t>
            </a:r>
            <a:r>
              <a:rPr lang="en-US" sz="800" strike="sngStrike" dirty="0"/>
              <a:t> somewhere else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4836244" y="2965553"/>
            <a:ext cx="2291147" cy="3252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472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33" y="1843647"/>
            <a:ext cx="541798" cy="8246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2068249" y="1843647"/>
            <a:ext cx="1638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mad max shoes</a:t>
            </a:r>
          </a:p>
        </p:txBody>
      </p:sp>
      <p:sp>
        <p:nvSpPr>
          <p:cNvPr id="9" name="Rectangle 8"/>
          <p:cNvSpPr/>
          <p:nvPr/>
        </p:nvSpPr>
        <p:spPr>
          <a:xfrm>
            <a:off x="2168757" y="2878574"/>
            <a:ext cx="1680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mel</a:t>
            </a:r>
            <a:r>
              <a:rPr lang="en-US" strike="sngStrike" dirty="0"/>
              <a:t> </a:t>
            </a:r>
            <a:r>
              <a:rPr lang="en-US" strike="sngStrike" dirty="0" err="1"/>
              <a:t>gibson</a:t>
            </a:r>
            <a:r>
              <a:rPr lang="en-US" strike="sngStrike" dirty="0"/>
              <a:t> </a:t>
            </a:r>
            <a:r>
              <a:rPr lang="en-US" strike="sngStrike" dirty="0" err="1"/>
              <a:t>jews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4056611" y="2878574"/>
            <a:ext cx="480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“view” </a:t>
            </a:r>
            <a:r>
              <a:rPr lang="en-US" dirty="0" err="1"/>
              <a:t>mels</a:t>
            </a:r>
            <a:r>
              <a:rPr lang="en-US" dirty="0"/>
              <a:t> diner FORT MYERS </a:t>
            </a:r>
            <a:r>
              <a:rPr lang="en-US" dirty="0" err="1"/>
              <a:t>orgin</a:t>
            </a:r>
            <a:r>
              <a:rPr lang="en-US" dirty="0"/>
              <a:t> St. </a:t>
            </a:r>
            <a:r>
              <a:rPr lang="en-US" dirty="0" err="1"/>
              <a:t>Anselmo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65" y="1755230"/>
            <a:ext cx="798873" cy="1133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8553" y="3584110"/>
            <a:ext cx="1235058" cy="16042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167333" y="3807229"/>
            <a:ext cx="3005656" cy="1381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42540" y="3584110"/>
            <a:ext cx="1499176" cy="16042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28" y="3612185"/>
            <a:ext cx="876300" cy="87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63161" y="4488485"/>
            <a:ext cx="102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Douglass</a:t>
            </a:r>
          </a:p>
          <a:p>
            <a:r>
              <a:rPr lang="en-US" dirty="0" err="1"/>
              <a:t>Streeet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933" y="3426210"/>
            <a:ext cx="2143125" cy="2143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153" y="3382578"/>
            <a:ext cx="2143125" cy="2143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2" y="3382578"/>
            <a:ext cx="537418" cy="4030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2805" y="3819363"/>
            <a:ext cx="542056" cy="33700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flipH="1">
            <a:off x="5159889" y="1843647"/>
            <a:ext cx="689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JFK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159889" y="2062034"/>
            <a:ext cx="3431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Puth</a:t>
            </a:r>
            <a:r>
              <a:rPr lang="en-US" strike="sngStrike" dirty="0"/>
              <a:t> </a:t>
            </a:r>
            <a:r>
              <a:rPr lang="en-US" strike="sngStrike" dirty="0" err="1"/>
              <a:t>thos</a:t>
            </a:r>
            <a:r>
              <a:rPr lang="en-US" strike="sngStrike" dirty="0"/>
              <a:t> e </a:t>
            </a:r>
            <a:r>
              <a:rPr lang="en-US" strike="sngStrike" dirty="0" err="1"/>
              <a:t>sheos</a:t>
            </a:r>
            <a:r>
              <a:rPr lang="en-US" strike="sngStrike" dirty="0"/>
              <a:t> somewhere else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9410007" y="1792902"/>
            <a:ext cx="2781993" cy="40305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472804" y="3354261"/>
            <a:ext cx="527577" cy="6270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58402" y="3423327"/>
            <a:ext cx="2154656" cy="21460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732" y="4673151"/>
            <a:ext cx="1951786" cy="195178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9809732" y="4303819"/>
            <a:ext cx="2148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ring </a:t>
            </a:r>
            <a:r>
              <a:rPr lang="en-US" dirty="0" err="1"/>
              <a:t>brachlet</a:t>
            </a:r>
            <a:r>
              <a:rPr lang="en-US" dirty="0"/>
              <a:t> </a:t>
            </a:r>
            <a:r>
              <a:rPr lang="en-US" dirty="0" err="1"/>
              <a:t>yurman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1411" y="2429664"/>
            <a:ext cx="2371429" cy="206666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410007" y="2212979"/>
            <a:ext cx="2781993" cy="218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EVIENCE:KOCHMAN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9561411" y="4386214"/>
            <a:ext cx="2200107" cy="286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712772" y="4386213"/>
            <a:ext cx="2048745" cy="2869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437483" y="3354261"/>
            <a:ext cx="2154656" cy="21460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633556" y="3247906"/>
            <a:ext cx="1662546" cy="2537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976811" y="3382578"/>
            <a:ext cx="1911549" cy="2266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546082" y="3063240"/>
            <a:ext cx="3302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116234" y="1871212"/>
            <a:ext cx="592897" cy="79704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015056" y="1277964"/>
            <a:ext cx="196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HOMICIDE:JESUS </a:t>
            </a:r>
            <a:r>
              <a:rPr lang="en-US" sz="800" strike="sngStrike" dirty="0"/>
              <a:t>x/y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167333" y="1547422"/>
            <a:ext cx="373295" cy="15627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10" idx="3"/>
          </p:cNvCxnSpPr>
          <p:nvPr/>
        </p:nvCxnSpPr>
        <p:spPr>
          <a:xfrm flipH="1">
            <a:off x="7099069" y="3063240"/>
            <a:ext cx="1765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9144000" y="4902092"/>
            <a:ext cx="2814525" cy="1049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723675" y="4811650"/>
            <a:ext cx="2154656" cy="187245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221565" y="2094024"/>
            <a:ext cx="3498387" cy="3656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068249" y="2840702"/>
            <a:ext cx="6881686" cy="4247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090667" y="1844949"/>
            <a:ext cx="747139" cy="8548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268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82" y="1850407"/>
            <a:ext cx="718271" cy="7182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252" y="1916946"/>
            <a:ext cx="484291" cy="67800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537855" y="1916946"/>
            <a:ext cx="2604654" cy="7846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095" y="1653689"/>
            <a:ext cx="1204521" cy="12045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85" y="1653689"/>
            <a:ext cx="424451" cy="270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455" y="2561951"/>
            <a:ext cx="1082764" cy="14511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381" y="3398809"/>
            <a:ext cx="648713" cy="547684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7148945" y="1653689"/>
            <a:ext cx="1280160" cy="13222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48945" y="2873261"/>
            <a:ext cx="1280160" cy="13222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412" y="1730166"/>
            <a:ext cx="876300" cy="8763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794865" y="1653689"/>
            <a:ext cx="732847" cy="1204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01939" y="4084118"/>
            <a:ext cx="333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KOCEMAN.</a:t>
            </a:r>
            <a:r>
              <a:rPr lang="en-US" strike="sngStrike" dirty="0" err="1"/>
              <a:t>gary.marx</a:t>
            </a:r>
            <a:r>
              <a:rPr lang="en-US" strike="sngStrike" dirty="0"/>
              <a:t>(In my prime</a:t>
            </a:r>
          </a:p>
        </p:txBody>
      </p:sp>
      <p:sp>
        <p:nvSpPr>
          <p:cNvPr id="19" name="Oval 18"/>
          <p:cNvSpPr/>
          <p:nvPr/>
        </p:nvSpPr>
        <p:spPr>
          <a:xfrm>
            <a:off x="8786552" y="2730856"/>
            <a:ext cx="1280160" cy="13222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603672" y="3654691"/>
            <a:ext cx="1280160" cy="13222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601199" y="2800022"/>
            <a:ext cx="1280160" cy="13222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529966" y="4006218"/>
            <a:ext cx="1280160" cy="13222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161288" y="2930423"/>
            <a:ext cx="609600" cy="58011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endCxn id="23" idx="3"/>
          </p:cNvCxnSpPr>
          <p:nvPr/>
        </p:nvCxnSpPr>
        <p:spPr>
          <a:xfrm flipV="1">
            <a:off x="8063345" y="3425580"/>
            <a:ext cx="1187217" cy="89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888" y="2271862"/>
            <a:ext cx="321865" cy="321865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19" idx="0"/>
          </p:cNvCxnSpPr>
          <p:nvPr/>
        </p:nvCxnSpPr>
        <p:spPr>
          <a:xfrm flipV="1">
            <a:off x="9426632" y="2209542"/>
            <a:ext cx="814647" cy="52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047" y="2298572"/>
            <a:ext cx="537418" cy="4030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770888" y="1328671"/>
            <a:ext cx="14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</a:t>
            </a:r>
            <a:r>
              <a:rPr lang="en-US" sz="800" strike="sngStrike" dirty="0" err="1"/>
              <a:t>rome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jereome</a:t>
            </a:r>
            <a:endParaRPr lang="en-US" sz="800" strike="sngStrike" dirty="0"/>
          </a:p>
        </p:txBody>
      </p:sp>
      <p:sp>
        <p:nvSpPr>
          <p:cNvPr id="32" name="Oval 31"/>
          <p:cNvSpPr/>
          <p:nvPr/>
        </p:nvSpPr>
        <p:spPr>
          <a:xfrm>
            <a:off x="7849955" y="5408953"/>
            <a:ext cx="1280160" cy="13222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750184" y="4914681"/>
            <a:ext cx="1280160" cy="13222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437184" y="4080959"/>
            <a:ext cx="1280160" cy="13222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093496" y="5112304"/>
            <a:ext cx="1280160" cy="132226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71610" y="5055993"/>
            <a:ext cx="1554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arx</a:t>
            </a:r>
            <a:r>
              <a:rPr lang="en-US" strike="sngStrike" dirty="0"/>
              <a:t>(In my prim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4481284" y="4742092"/>
            <a:ext cx="75631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0841" y="5374305"/>
            <a:ext cx="853417" cy="110628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09" y="1688434"/>
            <a:ext cx="1497237" cy="176048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0575980" y="5227517"/>
            <a:ext cx="146847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US: Black</a:t>
            </a:r>
          </a:p>
          <a:p>
            <a:r>
              <a:rPr lang="en-US" dirty="0"/>
              <a:t>DE: </a:t>
            </a:r>
            <a:r>
              <a:rPr lang="en-US" dirty="0" err="1"/>
              <a:t>russian</a:t>
            </a:r>
            <a:r>
              <a:rPr lang="en-US" dirty="0"/>
              <a:t> </a:t>
            </a:r>
          </a:p>
          <a:p>
            <a:r>
              <a:rPr lang="en-US" dirty="0" err="1"/>
              <a:t>Alexasn</a:t>
            </a:r>
            <a:r>
              <a:rPr lang="en-US" dirty="0"/>
              <a:t> Stahl</a:t>
            </a:r>
          </a:p>
          <a:p>
            <a:r>
              <a:rPr lang="en-US" dirty="0"/>
              <a:t>VIRIGN MARY</a:t>
            </a:r>
          </a:p>
          <a:p>
            <a:r>
              <a:rPr lang="en-US" dirty="0"/>
              <a:t>  silver </a:t>
            </a:r>
            <a:r>
              <a:rPr lang="en-US" dirty="0" err="1"/>
              <a:t>sufer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0658911" y="4569504"/>
            <a:ext cx="963837" cy="2161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170046" y="4800318"/>
            <a:ext cx="2026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Assumed </a:t>
            </a:r>
          </a:p>
          <a:p>
            <a:r>
              <a:rPr lang="en-US" dirty="0" err="1"/>
              <a:t>Housined</a:t>
            </a:r>
            <a:r>
              <a:rPr lang="en-US" dirty="0"/>
              <a:t> </a:t>
            </a:r>
            <a:r>
              <a:rPr lang="en-US" dirty="0" err="1"/>
              <a:t>Assments</a:t>
            </a:r>
            <a:endParaRPr lang="en-US" dirty="0"/>
          </a:p>
        </p:txBody>
      </p:sp>
      <p:cxnSp>
        <p:nvCxnSpPr>
          <p:cNvPr id="46" name="Straight Connector 45"/>
          <p:cNvCxnSpPr>
            <a:stCxn id="27" idx="3"/>
          </p:cNvCxnSpPr>
          <p:nvPr/>
        </p:nvCxnSpPr>
        <p:spPr>
          <a:xfrm>
            <a:off x="10092753" y="2432795"/>
            <a:ext cx="1395436" cy="543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006135" y="6065374"/>
            <a:ext cx="698392" cy="365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133184" y="5902299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697225" y="6412829"/>
            <a:ext cx="523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x/y</a:t>
            </a:r>
            <a:r>
              <a:rPr lang="en-US" dirty="0"/>
              <a:t> FIB:WMD(ATOMCLOCIK, </a:t>
            </a:r>
            <a:r>
              <a:rPr lang="en-US" dirty="0" err="1"/>
              <a:t>diskcothe</a:t>
            </a:r>
            <a:r>
              <a:rPr lang="en-US" dirty="0"/>
              <a:t>)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1484" y="3252841"/>
            <a:ext cx="1572059" cy="110170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230284" y="4667351"/>
            <a:ext cx="93262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CASTRO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2496" y="4647606"/>
            <a:ext cx="1181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MLK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62496" y="4569504"/>
            <a:ext cx="1931075" cy="40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808241" y="1282944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42424"/>
                </a:solidFill>
                <a:latin typeface="Open Sans"/>
              </a:rPr>
              <a:t>Gloria Gaynor</a:t>
            </a:r>
            <a:r>
              <a:rPr lang="en-US" dirty="0">
                <a:solidFill>
                  <a:srgbClr val="242424"/>
                </a:solidFill>
                <a:latin typeface="Open Sans"/>
              </a:rPr>
              <a:t>, whose “I Will Survive” 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863759" y="1567328"/>
            <a:ext cx="3787694" cy="242189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748357" y="1621816"/>
            <a:ext cx="4606828" cy="30257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H="1" flipV="1">
            <a:off x="10511370" y="4787819"/>
            <a:ext cx="1298684" cy="1915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0092753" y="4870858"/>
            <a:ext cx="1895476" cy="17883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26141" y="6511900"/>
            <a:ext cx="3236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buffalo shoe </a:t>
            </a:r>
            <a:r>
              <a:rPr lang="en-US" strike="sngStrike" dirty="0" err="1"/>
              <a:t>castro</a:t>
            </a:r>
            <a:r>
              <a:rPr lang="en-US" strike="sngStrike" dirty="0"/>
              <a:t> san </a:t>
            </a:r>
            <a:r>
              <a:rPr lang="en-US" strike="sngStrike" dirty="0" err="1"/>
              <a:t>francisco</a:t>
            </a:r>
            <a:endParaRPr lang="en-US" strike="sngStrike" dirty="0"/>
          </a:p>
        </p:txBody>
      </p:sp>
      <p:sp>
        <p:nvSpPr>
          <p:cNvPr id="63" name="Rectangle 62"/>
          <p:cNvSpPr/>
          <p:nvPr/>
        </p:nvSpPr>
        <p:spPr>
          <a:xfrm>
            <a:off x="0" y="5853248"/>
            <a:ext cx="1502853" cy="57725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PAUL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31" y="6480586"/>
            <a:ext cx="429771" cy="28599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37019" y="6480586"/>
            <a:ext cx="483192" cy="32154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177" y="5658930"/>
            <a:ext cx="867681" cy="9385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482" y="4150492"/>
            <a:ext cx="2619375" cy="174307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876" y="2639561"/>
            <a:ext cx="1306387" cy="1098432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199595" y="2063462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MEDIUM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253" y="1782354"/>
            <a:ext cx="1794972" cy="1005184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cxnSp>
        <p:nvCxnSpPr>
          <p:cNvPr id="72" name="Straight Connector 71"/>
          <p:cNvCxnSpPr/>
          <p:nvPr/>
        </p:nvCxnSpPr>
        <p:spPr>
          <a:xfrm flipV="1">
            <a:off x="4555033" y="2568679"/>
            <a:ext cx="1702865" cy="125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749081" y="2598264"/>
            <a:ext cx="1517129" cy="11710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154884" y="4914682"/>
            <a:ext cx="1460222" cy="43908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56566" y="2759295"/>
            <a:ext cx="701920" cy="338858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6085662" y="2551814"/>
            <a:ext cx="529443" cy="6319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148945" y="4195528"/>
            <a:ext cx="1502467" cy="2234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794865" y="3989226"/>
            <a:ext cx="1446414" cy="2608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072043" y="124798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/>
              <a:t>stalin</a:t>
            </a:r>
            <a:endParaRPr lang="en-US" b="1" strike="sngStrike" dirty="0"/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4555033" y="1448375"/>
            <a:ext cx="7489426" cy="47338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222" y="1325027"/>
            <a:ext cx="315033" cy="315033"/>
          </a:xfrm>
          <a:prstGeom prst="rect">
            <a:avLst/>
          </a:prstGeom>
        </p:spPr>
      </p:pic>
      <p:cxnSp>
        <p:nvCxnSpPr>
          <p:cNvPr id="89" name="Straight Connector 88"/>
          <p:cNvCxnSpPr>
            <a:endCxn id="84" idx="3"/>
          </p:cNvCxnSpPr>
          <p:nvPr/>
        </p:nvCxnSpPr>
        <p:spPr>
          <a:xfrm flipV="1">
            <a:off x="3708374" y="1432647"/>
            <a:ext cx="1064502" cy="458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842458" y="1279433"/>
            <a:ext cx="396834" cy="3872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>
            <a:stCxn id="57" idx="0"/>
          </p:cNvCxnSpPr>
          <p:nvPr/>
        </p:nvCxnSpPr>
        <p:spPr>
          <a:xfrm flipV="1">
            <a:off x="3757606" y="1325027"/>
            <a:ext cx="384903" cy="242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-188426" y="1319102"/>
            <a:ext cx="1687834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Genesis(</a:t>
            </a:r>
            <a:r>
              <a:rPr lang="en-US" dirty="0" err="1">
                <a:solidFill>
                  <a:schemeClr val="bg1"/>
                </a:solidFill>
              </a:rPr>
              <a:t>joepsh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5" name="Straight Connector 94"/>
          <p:cNvCxnSpPr>
            <a:stCxn id="84" idx="2"/>
          </p:cNvCxnSpPr>
          <p:nvPr/>
        </p:nvCxnSpPr>
        <p:spPr>
          <a:xfrm flipH="1" flipV="1">
            <a:off x="3343219" y="1432647"/>
            <a:ext cx="107924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7093496" y="4642743"/>
            <a:ext cx="4481616" cy="200195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838177" y="5853247"/>
            <a:ext cx="867681" cy="7442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>
            <a:off x="1763543" y="3398809"/>
            <a:ext cx="2791490" cy="370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697225" y="2432794"/>
            <a:ext cx="1160236" cy="820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927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050" y="1612670"/>
            <a:ext cx="5936834" cy="3388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45920" y="2510444"/>
            <a:ext cx="5486400" cy="2643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18" y="1542917"/>
            <a:ext cx="2142994" cy="14260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08" y="4611677"/>
            <a:ext cx="2144872" cy="16065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931" y="3121824"/>
            <a:ext cx="2733333" cy="13370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03917" y="4485188"/>
            <a:ext cx="2736068" cy="185047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113905" y="4485188"/>
            <a:ext cx="3182359" cy="15664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460632" y="1445773"/>
            <a:ext cx="2835632" cy="152320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595360" y="3823855"/>
            <a:ext cx="1778924" cy="111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113905" y="1730063"/>
            <a:ext cx="3524597" cy="1391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8322365" y="3121824"/>
            <a:ext cx="1364974" cy="2391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13905" y="4055165"/>
            <a:ext cx="1987104" cy="251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016487" y="3432313"/>
            <a:ext cx="1115833" cy="22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357" y="1730063"/>
            <a:ext cx="3511826" cy="496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6561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102" y="2255950"/>
            <a:ext cx="859588" cy="85958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679171" y="2394065"/>
            <a:ext cx="1679171" cy="7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365" y="2307182"/>
            <a:ext cx="1571429" cy="89523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807229" y="1812175"/>
            <a:ext cx="847898" cy="1795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574" y="2276122"/>
            <a:ext cx="1318619" cy="91289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730574" y="2394065"/>
            <a:ext cx="1185615" cy="980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79171" y="2394065"/>
            <a:ext cx="5569527" cy="72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485438" y="2255951"/>
            <a:ext cx="6262024" cy="9464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840" y="3559314"/>
            <a:ext cx="966500" cy="81350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766840" y="3374967"/>
            <a:ext cx="1591502" cy="7647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485438" y="3426346"/>
            <a:ext cx="1523769" cy="9464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485" y="2224055"/>
            <a:ext cx="941994" cy="9419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09" y="2307182"/>
            <a:ext cx="500755" cy="3750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8053485" y="2224055"/>
            <a:ext cx="1506151" cy="6604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7462" y="4159311"/>
            <a:ext cx="3831907" cy="256274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472247" y="5440681"/>
            <a:ext cx="182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2" y="4887883"/>
            <a:ext cx="1462192" cy="150850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235794" y="3899581"/>
            <a:ext cx="31510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Ricardo: smoking</a:t>
            </a:r>
          </a:p>
          <a:p>
            <a:r>
              <a:rPr lang="en-US" dirty="0" err="1"/>
              <a:t>Timo</a:t>
            </a:r>
            <a:r>
              <a:rPr lang="en-US" dirty="0"/>
              <a:t>: </a:t>
            </a:r>
            <a:r>
              <a:rPr lang="en-US" dirty="0" err="1"/>
              <a:t>driking</a:t>
            </a:r>
            <a:endParaRPr lang="en-US" dirty="0"/>
          </a:p>
          <a:p>
            <a:r>
              <a:rPr lang="en-US" dirty="0"/>
              <a:t>As in </a:t>
            </a:r>
            <a:r>
              <a:rPr lang="en-US" dirty="0" err="1"/>
              <a:t>gemran</a:t>
            </a:r>
            <a:r>
              <a:rPr lang="en-US" dirty="0"/>
              <a:t> although in </a:t>
            </a:r>
            <a:r>
              <a:rPr lang="en-US" dirty="0" err="1"/>
              <a:t>amrca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902430" y="1433888"/>
            <a:ext cx="3151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As in </a:t>
            </a:r>
            <a:r>
              <a:rPr lang="en-US" strike="sngStrike" dirty="0" err="1"/>
              <a:t>gemran</a:t>
            </a:r>
            <a:r>
              <a:rPr lang="en-US" strike="sngStrike" dirty="0"/>
              <a:t> although in </a:t>
            </a:r>
            <a:r>
              <a:rPr lang="en-US" strike="sngStrike" dirty="0" err="1"/>
              <a:t>amrca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615142" y="4822911"/>
            <a:ext cx="1903614" cy="1899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02430" y="1684127"/>
            <a:ext cx="312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START: </a:t>
            </a:r>
            <a:r>
              <a:rPr lang="en-US" strike="sngStrike" dirty="0"/>
              <a:t>Process for odd </a:t>
            </a:r>
            <a:r>
              <a:rPr lang="en-US" strike="sngStrike" dirty="0" err="1"/>
              <a:t>behavor</a:t>
            </a:r>
            <a:endParaRPr lang="en-US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020887" y="1618554"/>
            <a:ext cx="548640" cy="434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196348" y="2256773"/>
            <a:ext cx="1127315" cy="9464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489827" y="3899581"/>
            <a:ext cx="4231118" cy="28224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7538" y="2754145"/>
            <a:ext cx="1476190" cy="159047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255" y="3223440"/>
            <a:ext cx="541168" cy="303054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H="1">
            <a:off x="9323663" y="4139738"/>
            <a:ext cx="339752" cy="1014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610792" y="5049365"/>
            <a:ext cx="4234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Lets go get his autograph</a:t>
            </a:r>
          </a:p>
          <a:p>
            <a:r>
              <a:rPr lang="en-US" dirty="0"/>
              <a:t>Dave Henderson live in the Grey </a:t>
            </a:r>
            <a:r>
              <a:rPr lang="en-US" dirty="0" err="1"/>
              <a:t>Appmaent</a:t>
            </a:r>
            <a:endParaRPr lang="en-US" dirty="0"/>
          </a:p>
          <a:p>
            <a:r>
              <a:rPr lang="en-US" dirty="0" err="1"/>
              <a:t>Foser</a:t>
            </a:r>
            <a:r>
              <a:rPr lang="en-US" dirty="0"/>
              <a:t> City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7874" y="4185403"/>
            <a:ext cx="1107199" cy="1190604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3607875" y="4129701"/>
            <a:ext cx="1184686" cy="12041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825481" y="6087012"/>
            <a:ext cx="4223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G.anglea.VIIRIGN</a:t>
            </a:r>
            <a:r>
              <a:rPr lang="en-US" dirty="0"/>
              <a:t> we are no hallow </a:t>
            </a:r>
            <a:r>
              <a:rPr lang="en-US" dirty="0" err="1"/>
              <a:t>eenere</a:t>
            </a:r>
            <a:endParaRPr lang="en-US" dirty="0"/>
          </a:p>
          <a:p>
            <a:r>
              <a:rPr lang="en-US" strike="sngStrike" dirty="0" err="1"/>
              <a:t>Tysotn,matt</a:t>
            </a:r>
            <a:r>
              <a:rPr lang="en-US" strike="sngStrike" dirty="0"/>
              <a:t>, </a:t>
            </a:r>
            <a:r>
              <a:rPr lang="en-US" strike="sngStrike" dirty="0" err="1"/>
              <a:t>bradly</a:t>
            </a:r>
            <a:r>
              <a:rPr lang="en-US" strike="sngStrike" dirty="0"/>
              <a:t>: lets to </a:t>
            </a:r>
            <a:r>
              <a:rPr lang="en-US" strike="sngStrike" dirty="0" err="1"/>
              <a:t>to</a:t>
            </a:r>
            <a:r>
              <a:rPr lang="en-US" strike="sngStrike" dirty="0"/>
              <a:t> </a:t>
            </a:r>
            <a:r>
              <a:rPr lang="en-US" strike="sngStrike" dirty="0" err="1"/>
              <a:t>russel</a:t>
            </a:r>
            <a:r>
              <a:rPr lang="en-US" strike="sngStrike" dirty="0"/>
              <a:t> park</a:t>
            </a:r>
          </a:p>
        </p:txBody>
      </p:sp>
      <p:sp>
        <p:nvSpPr>
          <p:cNvPr id="47" name="Rectangle 46"/>
          <p:cNvSpPr/>
          <p:nvPr/>
        </p:nvSpPr>
        <p:spPr>
          <a:xfrm>
            <a:off x="0" y="4159311"/>
            <a:ext cx="6633556" cy="1544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EVIDENCE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490025" y="4622789"/>
            <a:ext cx="3164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 CIVIL CODE LABOR CODE</a:t>
            </a:r>
          </a:p>
          <a:p>
            <a:r>
              <a:rPr lang="en-US" dirty="0"/>
              <a:t>V2:FPI:KDINAG</a:t>
            </a:r>
            <a:br>
              <a:rPr lang="en-US" dirty="0"/>
            </a:br>
            <a:r>
              <a:rPr lang="en-US" dirty="0"/>
              <a:t>FBI:WMD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624913" y="2773401"/>
            <a:ext cx="2017173" cy="159941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995479" y="1684127"/>
            <a:ext cx="37675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Black </a:t>
            </a:r>
            <a:r>
              <a:rPr lang="en-US" strike="sngStrike" dirty="0" err="1"/>
              <a:t>merdes</a:t>
            </a:r>
            <a:endParaRPr lang="en-US" strike="sngStrike" dirty="0"/>
          </a:p>
          <a:p>
            <a:r>
              <a:rPr lang="en-US" strike="sngStrike" dirty="0"/>
              <a:t>Katy Livermore 2 story, </a:t>
            </a:r>
          </a:p>
          <a:p>
            <a:r>
              <a:rPr lang="en-US" strike="sngStrike" dirty="0"/>
              <a:t>small drive with </a:t>
            </a:r>
            <a:r>
              <a:rPr lang="en-US" strike="sngStrike" dirty="0" err="1"/>
              <a:t>with</a:t>
            </a:r>
            <a:r>
              <a:rPr lang="en-US" strike="sngStrike" dirty="0"/>
              <a:t> </a:t>
            </a:r>
            <a:r>
              <a:rPr lang="en-US" strike="sngStrike" dirty="0" err="1"/>
              <a:t>parkeing</a:t>
            </a:r>
            <a:r>
              <a:rPr lang="en-US" strike="sngStrike" dirty="0"/>
              <a:t> garages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967885" y="1560435"/>
            <a:ext cx="380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 Guy </a:t>
            </a:r>
            <a:r>
              <a:rPr lang="en-US" dirty="0" err="1"/>
              <a:t>Livign</a:t>
            </a:r>
            <a:r>
              <a:rPr lang="en-US" dirty="0"/>
              <a:t> </a:t>
            </a:r>
            <a:r>
              <a:rPr lang="en-US" dirty="0" err="1"/>
              <a:t>Asssimetn</a:t>
            </a:r>
            <a:r>
              <a:rPr lang="en-US" dirty="0"/>
              <a:t> </a:t>
            </a:r>
            <a:r>
              <a:rPr lang="en-US" dirty="0" err="1"/>
              <a:t>Docuemntns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9023073" y="1573190"/>
            <a:ext cx="3638470" cy="109010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2" y="1477154"/>
            <a:ext cx="2142994" cy="1426065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81529" y="1415554"/>
            <a:ext cx="2120095" cy="14363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760005" y="1764357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VP GERMANY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819102" y="1433888"/>
            <a:ext cx="914238" cy="330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495821" y="1833705"/>
            <a:ext cx="258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CHEKCPHCAL(</a:t>
            </a:r>
            <a:r>
              <a:rPr lang="en-US" strike="sngStrike" dirty="0"/>
              <a:t>store</a:t>
            </a:r>
            <a:r>
              <a:rPr lang="en-US" dirty="0"/>
              <a:t>).CPVA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952110" y="1964550"/>
            <a:ext cx="65915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0681" y="1410268"/>
            <a:ext cx="11863143" cy="54477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381530" y="1618555"/>
            <a:ext cx="2346840" cy="755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481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0057" y="3620250"/>
            <a:ext cx="4468093" cy="25214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7054" y="2643446"/>
            <a:ext cx="169579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METRO: </a:t>
            </a:r>
            <a:r>
              <a:rPr lang="en-US" sz="1000" dirty="0"/>
              <a:t>person works there is </a:t>
            </a:r>
            <a:r>
              <a:rPr lang="en-US" sz="1000" dirty="0" err="1"/>
              <a:t>knwn</a:t>
            </a:r>
            <a:r>
              <a:rPr lang="en-US" sz="1000" dirty="0"/>
              <a:t> from town, night people</a:t>
            </a:r>
            <a:r>
              <a:rPr lang="en-US" b="1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6550430" y="2643446"/>
            <a:ext cx="1596043" cy="8002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41872" y="4696290"/>
            <a:ext cx="117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73731"/>
            <a:ext cx="212805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PAUL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69457"/>
            <a:ext cx="5586153" cy="247220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621875" y="5235811"/>
            <a:ext cx="2793077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39244" y="4696290"/>
            <a:ext cx="5203767" cy="539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996108" y="4511624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20974" y="5504071"/>
            <a:ext cx="11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 Not store</a:t>
            </a:r>
          </a:p>
        </p:txBody>
      </p:sp>
    </p:spTree>
    <p:extLst>
      <p:ext uri="{BB962C8B-B14F-4D97-AF65-F5344CB8AC3E}">
        <p14:creationId xmlns:p14="http://schemas.microsoft.com/office/powerpoint/2010/main" val="829963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Oval 5"/>
          <p:cNvSpPr/>
          <p:nvPr/>
        </p:nvSpPr>
        <p:spPr>
          <a:xfrm>
            <a:off x="897775" y="1828800"/>
            <a:ext cx="1845425" cy="1812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97775" y="2477193"/>
            <a:ext cx="565265" cy="56526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177935" y="2355703"/>
            <a:ext cx="565265" cy="565265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95550" y="2114634"/>
            <a:ext cx="382385" cy="28263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263536" y="2683100"/>
            <a:ext cx="1197031" cy="2378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2460567" y="2561611"/>
            <a:ext cx="41566" cy="10347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607724" y="2114634"/>
            <a:ext cx="2942705" cy="11938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890357" y="2284089"/>
            <a:ext cx="2443941" cy="837338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683924" y="2176500"/>
            <a:ext cx="2790304" cy="1052515"/>
          </a:xfrm>
          <a:prstGeom prst="roundRect">
            <a:avLst/>
          </a:prstGeom>
          <a:noFill/>
          <a:ln w="762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607724" y="154616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75912" y="1506842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53626" y="155962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04756" y="347472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263536" y="2734887"/>
            <a:ext cx="2420388" cy="18608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n 28"/>
          <p:cNvSpPr/>
          <p:nvPr/>
        </p:nvSpPr>
        <p:spPr>
          <a:xfrm rot="5400000">
            <a:off x="8977467" y="1476140"/>
            <a:ext cx="312145" cy="1551709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617739" y="2067329"/>
            <a:ext cx="73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Voted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627" y="1945470"/>
            <a:ext cx="733425" cy="52387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0056139" y="2095922"/>
            <a:ext cx="1136073" cy="31214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flipV="1">
            <a:off x="10172231" y="1945470"/>
            <a:ext cx="835222" cy="55963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062147" y="1876174"/>
            <a:ext cx="596758" cy="3058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Notes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64273" y="3318212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SIRENCE: 12:44PM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0" y="384405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58339" y="4242272"/>
            <a:ext cx="5375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Person, needs to </a:t>
            </a:r>
            <a:r>
              <a:rPr lang="en-US" dirty="0" err="1"/>
              <a:t>impoved</a:t>
            </a:r>
            <a:r>
              <a:rPr lang="en-US" dirty="0"/>
              <a:t> visual night presence for rest</a:t>
            </a:r>
          </a:p>
        </p:txBody>
      </p:sp>
      <p:cxnSp>
        <p:nvCxnSpPr>
          <p:cNvPr id="44" name="Straight Arrow Connector 43"/>
          <p:cNvCxnSpPr>
            <a:endCxn id="7" idx="4"/>
          </p:cNvCxnSpPr>
          <p:nvPr/>
        </p:nvCxnSpPr>
        <p:spPr>
          <a:xfrm flipH="1" flipV="1">
            <a:off x="1180408" y="3042458"/>
            <a:ext cx="615142" cy="1225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1820487" y="2787965"/>
            <a:ext cx="681646" cy="1473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00693" y="4216870"/>
            <a:ext cx="646612" cy="3790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17319" y="4719293"/>
            <a:ext cx="646612" cy="3790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58338" y="4673992"/>
            <a:ext cx="395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Here, another person had a </a:t>
            </a:r>
            <a:r>
              <a:rPr lang="en-US" dirty="0" err="1"/>
              <a:t>simual</a:t>
            </a:r>
            <a:r>
              <a:rPr lang="en-US" dirty="0"/>
              <a:t> issue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838007" y="4693510"/>
            <a:ext cx="191911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(ITIL:KNON ISSUE)</a:t>
            </a:r>
          </a:p>
        </p:txBody>
      </p:sp>
      <p:sp>
        <p:nvSpPr>
          <p:cNvPr id="51" name="TextBox 50"/>
          <p:cNvSpPr txBox="1"/>
          <p:nvPr/>
        </p:nvSpPr>
        <p:spPr>
          <a:xfrm flipH="1">
            <a:off x="7082119" y="4717459"/>
            <a:ext cx="3200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the document</a:t>
            </a:r>
          </a:p>
        </p:txBody>
      </p:sp>
      <p:cxnSp>
        <p:nvCxnSpPr>
          <p:cNvPr id="53" name="Straight Arrow Connector 52"/>
          <p:cNvCxnSpPr>
            <a:endCxn id="7" idx="4"/>
          </p:cNvCxnSpPr>
          <p:nvPr/>
        </p:nvCxnSpPr>
        <p:spPr>
          <a:xfrm flipH="1" flipV="1">
            <a:off x="1180408" y="3042458"/>
            <a:ext cx="6478497" cy="1569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0" y="542624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0" y="3968372"/>
            <a:ext cx="11687695" cy="13863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06" y="6178138"/>
            <a:ext cx="325267" cy="538498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0" y="6018415"/>
            <a:ext cx="1596044" cy="6982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68806" y="6105682"/>
            <a:ext cx="391768" cy="6939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133" y="5529156"/>
            <a:ext cx="1763217" cy="100650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0902" y="5498642"/>
            <a:ext cx="4552802" cy="114638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1795550" y="4108525"/>
            <a:ext cx="2793075" cy="776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752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636103" y="1650774"/>
            <a:ext cx="824507" cy="60517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!LIE 11/24/2023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11896" y="1650774"/>
            <a:ext cx="1522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Download File</a:t>
            </a:r>
          </a:p>
          <a:p>
            <a:r>
              <a:rPr lang="en-US" dirty="0"/>
              <a:t>Web Service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65" y="1650774"/>
            <a:ext cx="768695" cy="64633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77494" y="58658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C:\Users\User_Kiosk_LL_Public\Desktop\ibm\webapps\nonPolice\WEB-INF\classes\nonPolice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4192" y="2373600"/>
            <a:ext cx="16578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Apple.touch.employe.chris.ventrua</a:t>
            </a:r>
            <a:endParaRPr lang="en-US" sz="800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4214192" y="1510748"/>
            <a:ext cx="1948069" cy="116960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14192" y="2822713"/>
            <a:ext cx="76114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will throw you off this boat</a:t>
            </a:r>
          </a:p>
          <a:p>
            <a:r>
              <a:rPr lang="en-US" dirty="0" err="1"/>
              <a:t>Enterpirs</a:t>
            </a:r>
            <a:r>
              <a:rPr lang="en-US" dirty="0"/>
              <a:t> </a:t>
            </a:r>
            <a:r>
              <a:rPr lang="en-US" dirty="0" err="1"/>
              <a:t>Jantiore</a:t>
            </a:r>
            <a:r>
              <a:rPr lang="en-US" dirty="0"/>
              <a:t> Global </a:t>
            </a:r>
            <a:r>
              <a:rPr lang="en-US" dirty="0" err="1"/>
              <a:t>Internalt</a:t>
            </a:r>
            <a:r>
              <a:rPr lang="en-US" dirty="0"/>
              <a:t> </a:t>
            </a:r>
            <a:r>
              <a:rPr lang="en-US" dirty="0" err="1"/>
              <a:t>Cleanign</a:t>
            </a:r>
            <a:r>
              <a:rPr lang="en-US" dirty="0"/>
              <a:t> </a:t>
            </a:r>
            <a:r>
              <a:rPr lang="en-US" dirty="0" err="1"/>
              <a:t>Applciaiton</a:t>
            </a:r>
            <a:r>
              <a:rPr lang="en-US" dirty="0"/>
              <a:t> </a:t>
            </a:r>
            <a:r>
              <a:rPr lang="en-US" dirty="0" err="1"/>
              <a:t>Sofware</a:t>
            </a:r>
            <a:endParaRPr lang="en-US" dirty="0"/>
          </a:p>
          <a:p>
            <a:r>
              <a:rPr lang="en-US" dirty="0"/>
              <a:t>FBI:WMD(</a:t>
            </a:r>
            <a:r>
              <a:rPr lang="en-US" dirty="0" err="1"/>
              <a:t>Direcotr</a:t>
            </a:r>
            <a:r>
              <a:rPr lang="en-US" dirty="0"/>
              <a:t> of Sony, </a:t>
            </a:r>
            <a:r>
              <a:rPr lang="en-US" dirty="0" err="1"/>
              <a:t>Facilies</a:t>
            </a:r>
            <a:r>
              <a:rPr lang="en-US" dirty="0"/>
              <a:t> </a:t>
            </a:r>
            <a:r>
              <a:rPr lang="en-US" dirty="0" err="1"/>
              <a:t>Managment</a:t>
            </a:r>
            <a:r>
              <a:rPr lang="en-US" dirty="0"/>
              <a:t>) Foster City, </a:t>
            </a:r>
            <a:r>
              <a:rPr lang="en-US" dirty="0" err="1"/>
              <a:t>Califronia</a:t>
            </a:r>
            <a:r>
              <a:rPr lang="en-US" dirty="0"/>
              <a:t> </a:t>
            </a:r>
            <a:r>
              <a:rPr lang="en-US" strike="sngStrike" dirty="0"/>
              <a:t>“Renter”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14192" y="2756844"/>
            <a:ext cx="7611443" cy="98919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636103" y="4125794"/>
            <a:ext cx="113173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97426" y="282271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lie not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2756844"/>
            <a:ext cx="2252870" cy="4352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5577" y="3154809"/>
            <a:ext cx="2032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After </a:t>
            </a:r>
            <a:r>
              <a:rPr lang="en-US" strike="sngStrike" dirty="0" err="1"/>
              <a:t>Joshue</a:t>
            </a:r>
            <a:r>
              <a:rPr lang="en-US" strike="sngStrike" dirty="0"/>
              <a:t> died… </a:t>
            </a:r>
          </a:p>
          <a:p>
            <a:r>
              <a:rPr lang="en-US" dirty="0"/>
              <a:t>FORT KNOX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71015" y="3048576"/>
            <a:ext cx="659155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68134" y="3417908"/>
            <a:ext cx="14093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If </a:t>
            </a:r>
            <a:r>
              <a:rPr lang="en-US" sz="1000" dirty="0" err="1"/>
              <a:t>jantiro</a:t>
            </a:r>
            <a:r>
              <a:rPr lang="en-US" sz="1000" dirty="0"/>
              <a:t> at </a:t>
            </a:r>
            <a:r>
              <a:rPr lang="en-US" sz="1000" dirty="0" err="1"/>
              <a:t>apple.touch</a:t>
            </a:r>
            <a:endParaRPr lang="en-US" sz="1000" dirty="0"/>
          </a:p>
          <a:p>
            <a:r>
              <a:rPr lang="en-US" sz="1000" dirty="0"/>
              <a:t>If janitor at </a:t>
            </a:r>
            <a:r>
              <a:rPr lang="en-US" sz="1000" dirty="0" err="1"/>
              <a:t>facebook</a:t>
            </a:r>
            <a:endParaRPr lang="en-US" sz="1000" dirty="0"/>
          </a:p>
          <a:p>
            <a:r>
              <a:rPr lang="en-US" sz="1000" dirty="0"/>
              <a:t>If </a:t>
            </a:r>
            <a:r>
              <a:rPr lang="en-US" sz="1000" dirty="0" err="1"/>
              <a:t>jantio</a:t>
            </a:r>
            <a:r>
              <a:rPr lang="en-US" sz="1000" dirty="0"/>
              <a:t> at visa</a:t>
            </a:r>
          </a:p>
          <a:p>
            <a:r>
              <a:rPr lang="en-US" sz="1000" dirty="0"/>
              <a:t>000.tw.pns. </a:t>
            </a:r>
            <a:r>
              <a:rPr lang="en-US" sz="1000" dirty="0" err="1"/>
              <a:t>Janiotr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4099823" y="3787240"/>
            <a:ext cx="358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Can create application  and workday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4077494" y="3801140"/>
            <a:ext cx="77258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077494" y="2706853"/>
            <a:ext cx="772581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94782" y="1924235"/>
            <a:ext cx="4817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Reduction of Intelligence on client (non-</a:t>
            </a:r>
            <a:r>
              <a:rPr lang="en-US" dirty="0" err="1"/>
              <a:t>resuable</a:t>
            </a:r>
            <a:r>
              <a:rPr lang="en-US" dirty="0"/>
              <a:t>)</a:t>
            </a:r>
          </a:p>
          <a:p>
            <a:r>
              <a:rPr lang="en-US" dirty="0"/>
              <a:t>Server (reusable) intelligence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586330" y="1924235"/>
            <a:ext cx="4015409" cy="664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329634" y="1953362"/>
            <a:ext cx="4782814" cy="61999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934172" y="1650774"/>
            <a:ext cx="1591985" cy="919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294244" y="1523643"/>
            <a:ext cx="86801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358154" y="1917789"/>
            <a:ext cx="838959" cy="31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DEA</a:t>
            </a:r>
            <a:r>
              <a:rPr lang="en-US" sz="800" dirty="0">
                <a:solidFill>
                  <a:schemeClr val="tx1"/>
                </a:solidFill>
              </a:rPr>
              <a:t>(</a:t>
            </a:r>
            <a:r>
              <a:rPr lang="en-US" sz="800" strike="sngStrike" dirty="0" err="1">
                <a:solidFill>
                  <a:schemeClr val="tx1"/>
                </a:solidFill>
              </a:rPr>
              <a:t>mdma</a:t>
            </a:r>
            <a:r>
              <a:rPr lang="en-US" sz="8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4099823" y="1650774"/>
            <a:ext cx="829986" cy="30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68134" y="4541292"/>
            <a:ext cx="2011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nonPolcieAudetn</a:t>
            </a:r>
            <a:endParaRPr lang="en-US" dirty="0"/>
          </a:p>
          <a:p>
            <a:r>
              <a:rPr lang="en-US" dirty="0" err="1"/>
              <a:t>nonPoliceSubscirbe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988634" y="4850602"/>
            <a:ext cx="10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Github</a:t>
            </a:r>
            <a:r>
              <a:rPr lang="en-US" dirty="0" err="1"/>
              <a:t>.silent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344557" y="5174216"/>
            <a:ext cx="11304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46941" y="4823809"/>
            <a:ext cx="324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 want to install, self-motivated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74226" y="4391988"/>
            <a:ext cx="4606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Cosco.laura.Nintendo.costo.kitche.pizza</a:t>
            </a:r>
            <a:r>
              <a:rPr lang="en-US" dirty="0"/>
              <a:t>(</a:t>
            </a:r>
            <a:r>
              <a:rPr lang="en-US" dirty="0" err="1"/>
              <a:t>seatle</a:t>
            </a:r>
            <a:r>
              <a:rPr lang="en-US" dirty="0"/>
              <a:t>)</a:t>
            </a:r>
          </a:p>
          <a:p>
            <a:r>
              <a:rPr lang="en-US" dirty="0"/>
              <a:t>Korean </a:t>
            </a:r>
            <a:r>
              <a:rPr lang="en-US" dirty="0" err="1"/>
              <a:t>kichen</a:t>
            </a:r>
            <a:r>
              <a:rPr lang="en-US" dirty="0"/>
              <a:t> worker(</a:t>
            </a:r>
            <a:r>
              <a:rPr lang="en-US" dirty="0" err="1"/>
              <a:t>nonPOcContentItem</a:t>
            </a:r>
            <a:r>
              <a:rPr lang="en-US" dirty="0"/>
              <a:t>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260" y="4373064"/>
            <a:ext cx="765107" cy="35581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8931965" y="4156572"/>
            <a:ext cx="742122" cy="667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981" y="4373064"/>
            <a:ext cx="471132" cy="35289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833" y="4390248"/>
            <a:ext cx="541061" cy="36005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8556981" y="4390248"/>
            <a:ext cx="2427913" cy="1800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441635" y="4344531"/>
            <a:ext cx="2570400" cy="3889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endCxn id="42" idx="2"/>
          </p:cNvCxnSpPr>
          <p:nvPr/>
        </p:nvCxnSpPr>
        <p:spPr>
          <a:xfrm>
            <a:off x="7566991" y="4850602"/>
            <a:ext cx="2210334" cy="187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504636" y="4530117"/>
            <a:ext cx="901148" cy="225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8162219" y="4706171"/>
            <a:ext cx="691993" cy="3434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712074" y="3464910"/>
            <a:ext cx="1387749" cy="5989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597426" y="2570566"/>
            <a:ext cx="1524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Christ </a:t>
            </a:r>
            <a:r>
              <a:rPr lang="en-US" dirty="0" err="1"/>
              <a:t>Ventrua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628" y="2590011"/>
            <a:ext cx="490075" cy="274442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411896" y="2737920"/>
            <a:ext cx="1549106" cy="173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411896" y="3417908"/>
            <a:ext cx="1802296" cy="64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329634" y="1510748"/>
            <a:ext cx="3322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</a:t>
            </a:r>
            <a:r>
              <a:rPr lang="en-US" sz="800" strike="sngStrike" dirty="0"/>
              <a:t>phil/</a:t>
            </a:r>
            <a:r>
              <a:rPr lang="en-US" sz="800" strike="sngStrike" dirty="0" err="1"/>
              <a:t>kim.yellow</a:t>
            </a:r>
            <a:r>
              <a:rPr lang="en-US" sz="800" strike="sngStrike" dirty="0"/>
              <a:t>/blue water pale, janitor software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72000" y="1328671"/>
            <a:ext cx="578260" cy="75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601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976" y="3738900"/>
            <a:ext cx="7942857" cy="2000000"/>
          </a:xfrm>
          <a:prstGeom prst="rect">
            <a:avLst/>
          </a:prstGeom>
        </p:spPr>
      </p:pic>
      <p:sp>
        <p:nvSpPr>
          <p:cNvPr id="6" name="Can 5"/>
          <p:cNvSpPr/>
          <p:nvPr/>
        </p:nvSpPr>
        <p:spPr>
          <a:xfrm>
            <a:off x="899329" y="5002136"/>
            <a:ext cx="176213" cy="13854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5345" y="4932864"/>
            <a:ext cx="1120719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7" idx="1"/>
            <a:endCxn id="7" idx="3"/>
          </p:cNvCxnSpPr>
          <p:nvPr/>
        </p:nvCxnSpPr>
        <p:spPr>
          <a:xfrm>
            <a:off x="1205345" y="5085264"/>
            <a:ext cx="1120719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5" idx="2"/>
          </p:cNvCxnSpPr>
          <p:nvPr/>
        </p:nvCxnSpPr>
        <p:spPr>
          <a:xfrm flipH="1" flipV="1">
            <a:off x="1044625" y="4862669"/>
            <a:ext cx="44432" cy="84974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n 9"/>
          <p:cNvSpPr/>
          <p:nvPr/>
        </p:nvSpPr>
        <p:spPr>
          <a:xfrm>
            <a:off x="902030" y="4905155"/>
            <a:ext cx="176213" cy="13854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>
            <a:off x="913185" y="4808173"/>
            <a:ext cx="176213" cy="13854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>
            <a:off x="888719" y="5099118"/>
            <a:ext cx="176213" cy="138545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5734" y="5168390"/>
            <a:ext cx="459611" cy="2493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05844" y="4669628"/>
            <a:ext cx="101416" cy="13854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/>
          <p:cNvSpPr/>
          <p:nvPr/>
        </p:nvSpPr>
        <p:spPr>
          <a:xfrm>
            <a:off x="870516" y="4710270"/>
            <a:ext cx="348217" cy="152399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9" y="1440453"/>
            <a:ext cx="3073016" cy="25650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126" y="1476559"/>
            <a:ext cx="2657475" cy="17240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848" y="1606165"/>
            <a:ext cx="662278" cy="70177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6605126" y="1476559"/>
            <a:ext cx="2300335" cy="1724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3" name="Rectangle 22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4" name="Rectangle 23"/>
          <p:cNvSpPr/>
          <p:nvPr/>
        </p:nvSpPr>
        <p:spPr>
          <a:xfrm flipV="1">
            <a:off x="7258702" y="1467707"/>
            <a:ext cx="1638057" cy="1703655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V="1">
            <a:off x="5713710" y="1414820"/>
            <a:ext cx="1025520" cy="984995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709" y="1421867"/>
            <a:ext cx="1952625" cy="20478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717" y="2343638"/>
            <a:ext cx="397408" cy="397408"/>
          </a:xfrm>
          <a:prstGeom prst="rect">
            <a:avLst/>
          </a:prstGeom>
        </p:spPr>
      </p:pic>
      <p:graphicFrame>
        <p:nvGraphicFramePr>
          <p:cNvPr id="30" name="Object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0004414"/>
              </p:ext>
            </p:extLst>
          </p:nvPr>
        </p:nvGraphicFramePr>
        <p:xfrm>
          <a:off x="5618163" y="2717800"/>
          <a:ext cx="8667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Packager Shell Object" showAsIcon="1" r:id="rId9" imgW="866880" imgH="514800" progId="Package">
                  <p:embed/>
                </p:oleObj>
              </mc:Choice>
              <mc:Fallback>
                <p:oleObj name="Packager Shell Object" showAsIcon="1" r:id="rId9" imgW="86688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18163" y="2717800"/>
                        <a:ext cx="8667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2" name="Straight Connector 31"/>
          <p:cNvCxnSpPr/>
          <p:nvPr/>
        </p:nvCxnSpPr>
        <p:spPr>
          <a:xfrm flipV="1">
            <a:off x="5813190" y="2542342"/>
            <a:ext cx="512760" cy="698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0300" y="2770560"/>
            <a:ext cx="2575506" cy="57359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6738476" y="2461554"/>
            <a:ext cx="1991055" cy="11598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12833"/>
              </p:ext>
            </p:extLst>
          </p:nvPr>
        </p:nvGraphicFramePr>
        <p:xfrm>
          <a:off x="2346325" y="4044950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Packager Shell Object" showAsIcon="1" r:id="rId12" imgW="1409760" imgH="514800" progId="Package">
                  <p:embed/>
                </p:oleObj>
              </mc:Choice>
              <mc:Fallback>
                <p:oleObj name="Packager Shell Object" showAsIcon="1" r:id="rId12" imgW="140976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346325" y="4044950"/>
                        <a:ext cx="14097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3782228" y="5738900"/>
            <a:ext cx="5593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CONSTITUTION UNITED STATES Article I Religion Freedom</a:t>
            </a:r>
          </a:p>
          <a:p>
            <a:r>
              <a:rPr lang="en-US" dirty="0"/>
              <a:t>FEDARAL GERMAN DEFAUTL CATHOLIC AND/OR LUTHERN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06287" y="3369568"/>
            <a:ext cx="1623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Technoloyg</a:t>
            </a:r>
            <a:r>
              <a:rPr lang="en-US" sz="900" dirty="0"/>
              <a:t> (method(</a:t>
            </a:r>
            <a:r>
              <a:rPr lang="en-US" sz="900" dirty="0" err="1"/>
              <a:t>ist</a:t>
            </a:r>
            <a:r>
              <a:rPr lang="en-US" sz="900" dirty="0"/>
              <a:t>) name </a:t>
            </a:r>
            <a:r>
              <a:rPr lang="en-US" sz="900" dirty="0" err="1"/>
              <a:t>convetion</a:t>
            </a:r>
            <a:r>
              <a:rPr lang="en-US" sz="900" dirty="0"/>
              <a:t> upgrade or update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7447722" y="3344157"/>
            <a:ext cx="702365" cy="394743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370588" y="5166023"/>
            <a:ext cx="691511" cy="3633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765704" y="4738900"/>
            <a:ext cx="258429" cy="235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6" name="Oval 45"/>
          <p:cNvSpPr/>
          <p:nvPr/>
        </p:nvSpPr>
        <p:spPr>
          <a:xfrm>
            <a:off x="1800099" y="4969655"/>
            <a:ext cx="258429" cy="2355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012943" y="3487079"/>
            <a:ext cx="274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nonPolcieRTA.</a:t>
            </a:r>
            <a:r>
              <a:rPr lang="en-US" sz="800" strike="sngStrike" dirty="0"/>
              <a:t>ibm.lapcorp.J2ee.swimlane</a:t>
            </a:r>
            <a:r>
              <a:rPr lang="en-US" strike="sngStrike" dirty="0"/>
              <a:t>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19980" y="3423803"/>
            <a:ext cx="502743" cy="29061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7988877" y="3508912"/>
            <a:ext cx="597420" cy="217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 flipV="1">
            <a:off x="646031" y="4602199"/>
            <a:ext cx="1761824" cy="127092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16228" y="5117899"/>
            <a:ext cx="2282542" cy="795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7BC03E0-D6E9-489F-B2B8-6273752568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601" y="5856411"/>
            <a:ext cx="876300" cy="87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5BF9D0-5D4C-40E9-B735-BBAFADCE2A13}"/>
              </a:ext>
            </a:extLst>
          </p:cNvPr>
          <p:cNvSpPr txBox="1"/>
          <p:nvPr/>
        </p:nvSpPr>
        <p:spPr>
          <a:xfrm>
            <a:off x="10415606" y="5930722"/>
            <a:ext cx="1528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Voodod</a:t>
            </a:r>
            <a:r>
              <a:rPr lang="en-US" strike="sngStrike" dirty="0"/>
              <a:t> vipers</a:t>
            </a:r>
          </a:p>
          <a:p>
            <a:r>
              <a:rPr lang="en-US" strike="sngStrike" dirty="0"/>
              <a:t>Electric </a:t>
            </a:r>
            <a:r>
              <a:rPr lang="en-US" strike="sngStrike" dirty="0" err="1"/>
              <a:t>fred</a:t>
            </a:r>
            <a:r>
              <a:rPr lang="en-US" strike="sngStrike" dirty="0"/>
              <a:t>[]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396F94-042D-4AD6-99CC-C4E463B8EAEC}"/>
              </a:ext>
            </a:extLst>
          </p:cNvPr>
          <p:cNvCxnSpPr/>
          <p:nvPr/>
        </p:nvCxnSpPr>
        <p:spPr>
          <a:xfrm>
            <a:off x="10618476" y="5930722"/>
            <a:ext cx="1041730" cy="6706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4F03307-EBFC-44B1-BF16-DE103DA51799}"/>
              </a:ext>
            </a:extLst>
          </p:cNvPr>
          <p:cNvSpPr/>
          <p:nvPr/>
        </p:nvSpPr>
        <p:spPr>
          <a:xfrm flipV="1">
            <a:off x="10410069" y="5930721"/>
            <a:ext cx="1528752" cy="583603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23C442A-2D22-4D5E-9595-8C516FCB068F}"/>
              </a:ext>
            </a:extLst>
          </p:cNvPr>
          <p:cNvSpPr txBox="1"/>
          <p:nvPr/>
        </p:nvSpPr>
        <p:spPr>
          <a:xfrm>
            <a:off x="10063829" y="5648549"/>
            <a:ext cx="171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MARY, RENOLDS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8F27BDA-5070-4994-BB3A-D2560A76759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386" y="6577053"/>
            <a:ext cx="343367" cy="22849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995CF30-8A1F-40D3-AD5A-3D61DA0FEBF9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25" y="6541920"/>
            <a:ext cx="355883" cy="19079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3EE7441-907D-42D1-B8E6-50D960DBA175}"/>
              </a:ext>
            </a:extLst>
          </p:cNvPr>
          <p:cNvSpPr/>
          <p:nvPr/>
        </p:nvSpPr>
        <p:spPr>
          <a:xfrm>
            <a:off x="0" y="6469794"/>
            <a:ext cx="1044625" cy="388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1D1D293-C3F1-489C-869B-ED080AB9B3F8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12" y="6601368"/>
            <a:ext cx="228495" cy="228495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42676D9-7620-4BE0-B843-E2FF22F4360C}"/>
              </a:ext>
            </a:extLst>
          </p:cNvPr>
          <p:cNvCxnSpPr>
            <a:cxnSpLocks/>
          </p:cNvCxnSpPr>
          <p:nvPr/>
        </p:nvCxnSpPr>
        <p:spPr>
          <a:xfrm>
            <a:off x="2058528" y="6601368"/>
            <a:ext cx="1637262" cy="625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3120BB3-E325-435F-BF5A-49C6EA3A8348}"/>
              </a:ext>
            </a:extLst>
          </p:cNvPr>
          <p:cNvSpPr txBox="1"/>
          <p:nvPr/>
        </p:nvSpPr>
        <p:spPr>
          <a:xfrm>
            <a:off x="4589364" y="1123920"/>
            <a:ext cx="33105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IMPORTANT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9507757-AB8D-4878-A235-50D553DE5EC5}"/>
              </a:ext>
            </a:extLst>
          </p:cNvPr>
          <p:cNvSpPr/>
          <p:nvPr/>
        </p:nvSpPr>
        <p:spPr>
          <a:xfrm>
            <a:off x="10955190" y="1349452"/>
            <a:ext cx="1236810" cy="5836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 I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49413" y="1971223"/>
            <a:ext cx="1991056" cy="157030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7734145-562A-4E4F-8C23-AC88B297C58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158" y="5523803"/>
            <a:ext cx="1037051" cy="64633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0B754563-FB50-4816-8723-2B192B91996E}"/>
              </a:ext>
            </a:extLst>
          </p:cNvPr>
          <p:cNvSpPr/>
          <p:nvPr/>
        </p:nvSpPr>
        <p:spPr>
          <a:xfrm>
            <a:off x="1280877" y="6072457"/>
            <a:ext cx="2969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</a:t>
            </a:r>
            <a:r>
              <a:rPr lang="en-US" dirty="0"/>
              <a:t> consultant traveling 1950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CEEFD6D-206E-459A-B5D5-091F72E8BB2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536" y="5798169"/>
            <a:ext cx="842186" cy="47601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E08E4FA5-FA93-4872-836F-C0274B381CBA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446" y="5936242"/>
            <a:ext cx="496771" cy="40139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8C848E7-F908-462E-9EB0-941AECE84AB2}"/>
              </a:ext>
            </a:extLst>
          </p:cNvPr>
          <p:cNvSpPr txBox="1"/>
          <p:nvPr/>
        </p:nvSpPr>
        <p:spPr>
          <a:xfrm>
            <a:off x="1512247" y="5937193"/>
            <a:ext cx="121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Hotel Bible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81E735F-0EFC-4520-90DF-CC9DDB3791FA}"/>
              </a:ext>
            </a:extLst>
          </p:cNvPr>
          <p:cNvCxnSpPr/>
          <p:nvPr/>
        </p:nvCxnSpPr>
        <p:spPr>
          <a:xfrm flipV="1">
            <a:off x="1716343" y="5523803"/>
            <a:ext cx="1586116" cy="86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EA63CDBD-AF90-40CA-A52B-D0C5C17D264D}"/>
              </a:ext>
            </a:extLst>
          </p:cNvPr>
          <p:cNvSpPr/>
          <p:nvPr/>
        </p:nvSpPr>
        <p:spPr>
          <a:xfrm flipV="1">
            <a:off x="1512247" y="5454989"/>
            <a:ext cx="2013137" cy="888320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BEB0C3E-AEEA-4EC5-82CF-0A7DF81D0F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368140"/>
              </p:ext>
            </p:extLst>
          </p:nvPr>
        </p:nvGraphicFramePr>
        <p:xfrm>
          <a:off x="1635277" y="4087174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Packager Shell Object" showAsIcon="1" r:id="rId23" imgW="1409760" imgH="514800" progId="Package">
                  <p:embed/>
                </p:oleObj>
              </mc:Choice>
              <mc:Fallback>
                <p:oleObj name="Packager Shell Object" showAsIcon="1" r:id="rId23" imgW="140976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635277" y="4087174"/>
                        <a:ext cx="14097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9826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4ED995-D39C-4399-B1D4-3EE09E38AC9C}"/>
              </a:ext>
            </a:extLst>
          </p:cNvPr>
          <p:cNvSpPr txBox="1"/>
          <p:nvPr/>
        </p:nvSpPr>
        <p:spPr>
          <a:xfrm>
            <a:off x="2938781" y="1669892"/>
            <a:ext cx="8389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000.tw.pns	</a:t>
            </a:r>
            <a:r>
              <a:rPr lang="en-US" strike="sngStrike" dirty="0"/>
              <a:t>little boy I need you to stop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A6FFE3-9FD0-42D9-AA08-F5D1689F4065}"/>
              </a:ext>
            </a:extLst>
          </p:cNvPr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E78F06-0D95-411E-B740-497E37F57E8A}"/>
              </a:ext>
            </a:extLst>
          </p:cNvPr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3BB491-772F-4419-9E5E-CA745FE086EF}"/>
              </a:ext>
            </a:extLst>
          </p:cNvPr>
          <p:cNvSpPr txBox="1"/>
          <p:nvPr/>
        </p:nvSpPr>
        <p:spPr>
          <a:xfrm>
            <a:off x="0" y="1669892"/>
            <a:ext cx="1970026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?HOMCE:MATHEW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0134F4-7106-429C-A8E1-D7FBC99FBC1B}"/>
              </a:ext>
            </a:extLst>
          </p:cNvPr>
          <p:cNvSpPr txBox="1"/>
          <p:nvPr/>
        </p:nvSpPr>
        <p:spPr>
          <a:xfrm>
            <a:off x="1970026" y="219577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AE441-9C2D-4943-9554-6E49CE623F75}"/>
              </a:ext>
            </a:extLst>
          </p:cNvPr>
          <p:cNvSpPr txBox="1"/>
          <p:nvPr/>
        </p:nvSpPr>
        <p:spPr>
          <a:xfrm>
            <a:off x="1129090" y="1300560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BF501-3CBD-45A4-BFF3-7B9E9BCB46D0}"/>
              </a:ext>
            </a:extLst>
          </p:cNvPr>
          <p:cNvSpPr txBox="1"/>
          <p:nvPr/>
        </p:nvSpPr>
        <p:spPr>
          <a:xfrm>
            <a:off x="7810500" y="1788058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7:15PM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545D76-4F85-4D89-8AF1-313D363FB006}"/>
              </a:ext>
            </a:extLst>
          </p:cNvPr>
          <p:cNvSpPr txBox="1"/>
          <p:nvPr/>
        </p:nvSpPr>
        <p:spPr>
          <a:xfrm>
            <a:off x="1371600" y="2380445"/>
            <a:ext cx="16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Matt JUDGE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97AA36-A3C8-4640-A2C3-15E6EC2E3993}"/>
              </a:ext>
            </a:extLst>
          </p:cNvPr>
          <p:cNvSpPr txBox="1"/>
          <p:nvPr/>
        </p:nvSpPr>
        <p:spPr>
          <a:xfrm>
            <a:off x="3759200" y="2275227"/>
            <a:ext cx="62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720B6-8F4E-489C-B1D6-1FAA43CEB230}"/>
              </a:ext>
            </a:extLst>
          </p:cNvPr>
          <p:cNvSpPr txBox="1"/>
          <p:nvPr/>
        </p:nvSpPr>
        <p:spPr>
          <a:xfrm>
            <a:off x="4762500" y="2275227"/>
            <a:ext cx="322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SACRAMENTO,  Gov </a:t>
            </a:r>
            <a:r>
              <a:rPr lang="en-US" dirty="0" err="1"/>
              <a:t>Schwaegger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0F52AE-9CD4-4CE9-811C-A5B8DA31996D}"/>
              </a:ext>
            </a:extLst>
          </p:cNvPr>
          <p:cNvCxnSpPr/>
          <p:nvPr/>
        </p:nvCxnSpPr>
        <p:spPr>
          <a:xfrm flipV="1">
            <a:off x="3924300" y="2039224"/>
            <a:ext cx="464368" cy="710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D9BFC7B-B175-45EE-A2CF-C2C601A6DB1E}"/>
              </a:ext>
            </a:extLst>
          </p:cNvPr>
          <p:cNvSpPr txBox="1"/>
          <p:nvPr/>
        </p:nvSpPr>
        <p:spPr>
          <a:xfrm>
            <a:off x="3924300" y="3200400"/>
            <a:ext cx="798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C’mon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6B2475-267D-4378-90CE-785B5400035D}"/>
              </a:ext>
            </a:extLst>
          </p:cNvPr>
          <p:cNvSpPr/>
          <p:nvPr/>
        </p:nvSpPr>
        <p:spPr>
          <a:xfrm>
            <a:off x="2774947" y="32004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000.tw.pns</a:t>
            </a:r>
            <a:r>
              <a:rPr lang="en-US" strike="sngStrike" dirty="0"/>
              <a:t>	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D999EF-782E-4C98-859C-C15191470E76}"/>
              </a:ext>
            </a:extLst>
          </p:cNvPr>
          <p:cNvSpPr txBox="1"/>
          <p:nvPr/>
        </p:nvSpPr>
        <p:spPr>
          <a:xfrm>
            <a:off x="7302221" y="3200400"/>
            <a:ext cx="209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Truck Sounds(white)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783BF2-7DE0-4781-AF55-B624878092B8}"/>
              </a:ext>
            </a:extLst>
          </p:cNvPr>
          <p:cNvSpPr txBox="1"/>
          <p:nvPr/>
        </p:nvSpPr>
        <p:spPr>
          <a:xfrm>
            <a:off x="2225336" y="174219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CA4ADC-A73E-44C3-8F3A-7FF6995469EB}"/>
              </a:ext>
            </a:extLst>
          </p:cNvPr>
          <p:cNvSpPr txBox="1"/>
          <p:nvPr/>
        </p:nvSpPr>
        <p:spPr>
          <a:xfrm>
            <a:off x="2160526" y="315429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68C4BB-28F6-4809-851B-EF29A2589912}"/>
              </a:ext>
            </a:extLst>
          </p:cNvPr>
          <p:cNvSpPr txBox="1"/>
          <p:nvPr/>
        </p:nvSpPr>
        <p:spPr>
          <a:xfrm>
            <a:off x="4495800" y="4000500"/>
            <a:ext cx="242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 Sounds(boy) black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343F2A-5856-4A5B-A2EF-BAD8641F413D}"/>
              </a:ext>
            </a:extLst>
          </p:cNvPr>
          <p:cNvSpPr/>
          <p:nvPr/>
        </p:nvSpPr>
        <p:spPr>
          <a:xfrm>
            <a:off x="9770776" y="1328671"/>
            <a:ext cx="2413000" cy="7105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85DA7E-2B90-40E2-8A85-508F4A2FEFDB}"/>
              </a:ext>
            </a:extLst>
          </p:cNvPr>
          <p:cNvSpPr txBox="1"/>
          <p:nvPr/>
        </p:nvSpPr>
        <p:spPr>
          <a:xfrm>
            <a:off x="2938781" y="5561389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26B3FB5-E2C0-43C9-8C0D-9B99E0FB795D}"/>
              </a:ext>
            </a:extLst>
          </p:cNvPr>
          <p:cNvSpPr/>
          <p:nvPr/>
        </p:nvSpPr>
        <p:spPr>
          <a:xfrm>
            <a:off x="2348715" y="4251293"/>
            <a:ext cx="898003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Missing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6F29284-072A-49E1-9276-B1B653DF5B2A}"/>
              </a:ext>
            </a:extLst>
          </p:cNvPr>
          <p:cNvSpPr/>
          <p:nvPr/>
        </p:nvSpPr>
        <p:spPr>
          <a:xfrm>
            <a:off x="2325945" y="5096939"/>
            <a:ext cx="1026855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Theft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304D03-00BC-4466-AF3A-B57F8DF9A3FD}"/>
              </a:ext>
            </a:extLst>
          </p:cNvPr>
          <p:cNvSpPr txBox="1"/>
          <p:nvPr/>
        </p:nvSpPr>
        <p:spPr>
          <a:xfrm>
            <a:off x="3554655" y="4620625"/>
            <a:ext cx="2136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Meiers</a:t>
            </a:r>
            <a:r>
              <a:rPr lang="en-US" dirty="0"/>
              <a:t>, </a:t>
            </a:r>
            <a:r>
              <a:rPr lang="en-US" strike="sngStrike" dirty="0" err="1"/>
              <a:t>Micheala</a:t>
            </a:r>
            <a:endParaRPr lang="en-US" strike="sngStrike" dirty="0"/>
          </a:p>
          <a:p>
            <a:r>
              <a:rPr lang="en-US" dirty="0" err="1"/>
              <a:t>Meiers</a:t>
            </a:r>
            <a:r>
              <a:rPr lang="en-US" dirty="0"/>
              <a:t>, Emma Helen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84D8DA4-8D79-472C-B836-2A58AE7484E0}"/>
              </a:ext>
            </a:extLst>
          </p:cNvPr>
          <p:cNvCxnSpPr/>
          <p:nvPr/>
        </p:nvCxnSpPr>
        <p:spPr>
          <a:xfrm flipV="1">
            <a:off x="3554655" y="4620625"/>
            <a:ext cx="1842845" cy="660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BDD5EEA-282F-4532-B302-7C43050BDD77}"/>
              </a:ext>
            </a:extLst>
          </p:cNvPr>
          <p:cNvSpPr txBox="1"/>
          <p:nvPr/>
        </p:nvSpPr>
        <p:spPr>
          <a:xfrm>
            <a:off x="3790609" y="603250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1Dog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3362049-2C5F-47C5-AA28-989A72D87199}"/>
              </a:ext>
            </a:extLst>
          </p:cNvPr>
          <p:cNvSpPr/>
          <p:nvPr/>
        </p:nvSpPr>
        <p:spPr>
          <a:xfrm>
            <a:off x="8215163" y="6401653"/>
            <a:ext cx="13308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soa</a:t>
            </a:r>
            <a:r>
              <a:rPr lang="en-US" sz="800" strike="sngStrike" dirty="0"/>
              <a:t> c0.1 </a:t>
            </a:r>
            <a:r>
              <a:rPr lang="en-US" sz="800" strike="sngStrike" dirty="0" err="1"/>
              <a:t>hapter</a:t>
            </a:r>
            <a:r>
              <a:rPr lang="en-US" sz="800" strike="sngStrike" dirty="0"/>
              <a:t> hells angels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EDBD968-3EAF-4EC1-823B-7C58E5D0F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3914025"/>
            <a:ext cx="1924050" cy="203835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0F65B0EC-1AC0-475F-A00E-E50ED43F8884}"/>
              </a:ext>
            </a:extLst>
          </p:cNvPr>
          <p:cNvSpPr txBox="1"/>
          <p:nvPr/>
        </p:nvSpPr>
        <p:spPr>
          <a:xfrm>
            <a:off x="10502900" y="4620625"/>
            <a:ext cx="144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Programming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43BF8C6-A8AC-4923-9E62-8C298B0073AB}"/>
              </a:ext>
            </a:extLst>
          </p:cNvPr>
          <p:cNvSpPr/>
          <p:nvPr/>
        </p:nvSpPr>
        <p:spPr>
          <a:xfrm>
            <a:off x="229224" y="3385066"/>
            <a:ext cx="1652263" cy="1433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F29BB8-0FB0-4A81-9A2C-E10139851EF6}"/>
              </a:ext>
            </a:extLst>
          </p:cNvPr>
          <p:cNvSpPr/>
          <p:nvPr/>
        </p:nvSpPr>
        <p:spPr>
          <a:xfrm>
            <a:off x="293314" y="4763552"/>
            <a:ext cx="1652263" cy="14337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48DD09A-4E91-4E0D-9E05-E7059CCE608D}"/>
              </a:ext>
            </a:extLst>
          </p:cNvPr>
          <p:cNvCxnSpPr/>
          <p:nvPr/>
        </p:nvCxnSpPr>
        <p:spPr>
          <a:xfrm>
            <a:off x="2142107" y="3569732"/>
            <a:ext cx="7274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2ED11F-A90D-4DDA-AE8D-E4446DB4E258}"/>
              </a:ext>
            </a:extLst>
          </p:cNvPr>
          <p:cNvCxnSpPr/>
          <p:nvPr/>
        </p:nvCxnSpPr>
        <p:spPr>
          <a:xfrm>
            <a:off x="2068947" y="3129923"/>
            <a:ext cx="7274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1CEF1C4-9829-4975-8FF4-D2108E990062}"/>
              </a:ext>
            </a:extLst>
          </p:cNvPr>
          <p:cNvSpPr txBox="1"/>
          <p:nvPr/>
        </p:nvSpPr>
        <p:spPr>
          <a:xfrm>
            <a:off x="749300" y="2749777"/>
            <a:ext cx="451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Soul 0.1 </a:t>
            </a:r>
            <a:r>
              <a:rPr lang="en-US" strike="sngStrike" dirty="0" err="1"/>
              <a:t>dr</a:t>
            </a:r>
            <a:r>
              <a:rPr lang="en-US" strike="sngStrike" dirty="0"/>
              <a:t> dieter </a:t>
            </a:r>
            <a:r>
              <a:rPr lang="en-US" strike="sngStrike" dirty="0" err="1"/>
              <a:t>zetcher</a:t>
            </a:r>
            <a:r>
              <a:rPr lang="en-US" strike="sngStrike" dirty="0"/>
              <a:t> </a:t>
            </a:r>
            <a:r>
              <a:rPr lang="en-US" strike="sngStrike" dirty="0" err="1"/>
              <a:t>Stuttgar</a:t>
            </a:r>
            <a:r>
              <a:rPr lang="en-US" strike="sngStrike" dirty="0"/>
              <a:t> </a:t>
            </a:r>
            <a:r>
              <a:rPr lang="en-US" dirty="0">
                <a:solidFill>
                  <a:schemeClr val="accent6"/>
                </a:solidFill>
              </a:rPr>
              <a:t>GARRRISON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6B6D007-E0BC-4788-9077-70C7263E3F4D}"/>
              </a:ext>
            </a:extLst>
          </p:cNvPr>
          <p:cNvCxnSpPr/>
          <p:nvPr/>
        </p:nvCxnSpPr>
        <p:spPr>
          <a:xfrm flipH="1">
            <a:off x="1206500" y="3048378"/>
            <a:ext cx="165100" cy="635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224B19BA-BAA6-4E3A-B616-3F1B9B487857}"/>
              </a:ext>
            </a:extLst>
          </p:cNvPr>
          <p:cNvSpPr/>
          <p:nvPr/>
        </p:nvSpPr>
        <p:spPr>
          <a:xfrm>
            <a:off x="413008" y="3569732"/>
            <a:ext cx="1421162" cy="1123089"/>
          </a:xfrm>
          <a:prstGeom prst="ellips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E5602FD-061B-4A90-B0AE-016F975FD029}"/>
              </a:ext>
            </a:extLst>
          </p:cNvPr>
          <p:cNvSpPr txBox="1"/>
          <p:nvPr/>
        </p:nvSpPr>
        <p:spPr>
          <a:xfrm>
            <a:off x="203650" y="6371092"/>
            <a:ext cx="315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Intel processor </a:t>
            </a:r>
            <a:r>
              <a:rPr lang="en-US" dirty="0" err="1"/>
              <a:t>prormaing</a:t>
            </a:r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4DB4208-6B80-4D6F-9D0F-F3ED8F84BE16}"/>
              </a:ext>
            </a:extLst>
          </p:cNvPr>
          <p:cNvCxnSpPr/>
          <p:nvPr/>
        </p:nvCxnSpPr>
        <p:spPr>
          <a:xfrm flipV="1">
            <a:off x="985013" y="2250860"/>
            <a:ext cx="659795" cy="469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59F4172-2862-49FF-8600-22671BEC7284}"/>
              </a:ext>
            </a:extLst>
          </p:cNvPr>
          <p:cNvSpPr txBox="1"/>
          <p:nvPr/>
        </p:nvSpPr>
        <p:spPr>
          <a:xfrm>
            <a:off x="1566232" y="2039224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931EF8B-C898-492B-9388-01ABC42C899E}"/>
              </a:ext>
            </a:extLst>
          </p:cNvPr>
          <p:cNvSpPr/>
          <p:nvPr/>
        </p:nvSpPr>
        <p:spPr>
          <a:xfrm>
            <a:off x="495919" y="4839494"/>
            <a:ext cx="1421162" cy="1123089"/>
          </a:xfrm>
          <a:prstGeom prst="ellips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4872A4-085C-4027-9414-675DAC41B6E8}"/>
              </a:ext>
            </a:extLst>
          </p:cNvPr>
          <p:cNvSpPr txBox="1"/>
          <p:nvPr/>
        </p:nvSpPr>
        <p:spPr>
          <a:xfrm>
            <a:off x="5200507" y="5746055"/>
            <a:ext cx="28248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Tv.daviosn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hadons.wait.trigger.nonPoliceMPA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manamgent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0.1 </a:t>
            </a:r>
            <a:r>
              <a:rPr lang="en-US" sz="800" strike="sngStrike" dirty="0" err="1"/>
              <a:t>TV.oprag.wait.trigger.nonPocleiMPA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managemtn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ATB</a:t>
            </a:r>
            <a:r>
              <a:rPr lang="en-US" sz="800" dirty="0"/>
              <a:t> </a:t>
            </a:r>
            <a:r>
              <a:rPr lang="en-US" sz="800" strike="sngStrike" dirty="0" err="1"/>
              <a:t>appel.dr</a:t>
            </a:r>
            <a:r>
              <a:rPr lang="en-US" sz="800" strike="sngStrike" dirty="0"/>
              <a:t>(male black 6ft, 220lbs </a:t>
            </a:r>
            <a:r>
              <a:rPr lang="en-US" sz="800" strike="sngStrike" dirty="0" err="1"/>
              <a:t>wih</a:t>
            </a:r>
            <a:r>
              <a:rPr lang="en-US" sz="800" strike="sngStrike" dirty="0"/>
              <a:t> male child</a:t>
            </a:r>
            <a:r>
              <a:rPr lang="en-US" strike="sngStrike" dirty="0"/>
              <a:t>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C4A29F9-330C-421E-B5E1-0C9CC284B99F}"/>
              </a:ext>
            </a:extLst>
          </p:cNvPr>
          <p:cNvSpPr/>
          <p:nvPr/>
        </p:nvSpPr>
        <p:spPr>
          <a:xfrm>
            <a:off x="5265601" y="5238223"/>
            <a:ext cx="1960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daimler</a:t>
            </a:r>
            <a:r>
              <a:rPr lang="en-US" dirty="0"/>
              <a:t> </a:t>
            </a:r>
            <a:r>
              <a:rPr lang="en-US" dirty="0" err="1"/>
              <a:t>santa</a:t>
            </a:r>
            <a:r>
              <a:rPr lang="en-US" dirty="0"/>
              <a:t> </a:t>
            </a:r>
            <a:r>
              <a:rPr lang="en-US" dirty="0" err="1"/>
              <a:t>clara</a:t>
            </a:r>
            <a:endParaRPr lang="en-US" dirty="0"/>
          </a:p>
          <a:p>
            <a:r>
              <a:rPr lang="en-US" dirty="0"/>
              <a:t>apple </a:t>
            </a:r>
            <a:r>
              <a:rPr lang="en-US" dirty="0" err="1"/>
              <a:t>santa</a:t>
            </a:r>
            <a:r>
              <a:rPr lang="en-US" dirty="0"/>
              <a:t> </a:t>
            </a:r>
            <a:r>
              <a:rPr lang="en-US" dirty="0" err="1"/>
              <a:t>clara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76AE33-5B10-422C-90C4-3DB7103AC137}"/>
              </a:ext>
            </a:extLst>
          </p:cNvPr>
          <p:cNvSpPr txBox="1"/>
          <p:nvPr/>
        </p:nvSpPr>
        <p:spPr>
          <a:xfrm>
            <a:off x="5010855" y="5144208"/>
            <a:ext cx="558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labs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7386BC2-9D56-4389-82AA-FC7B197AB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130" y="5214211"/>
            <a:ext cx="2187431" cy="55079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A2612C8E-6EFD-4702-A06A-BC2EC2C6D1D4}"/>
              </a:ext>
            </a:extLst>
          </p:cNvPr>
          <p:cNvSpPr txBox="1"/>
          <p:nvPr/>
        </p:nvSpPr>
        <p:spPr>
          <a:xfrm>
            <a:off x="2982251" y="3629408"/>
            <a:ext cx="451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Let me see it first  </a:t>
            </a:r>
            <a:r>
              <a:rPr lang="en-US" dirty="0" err="1"/>
              <a:t>nonPolciAudicenLogcal.ext</a:t>
            </a:r>
            <a:r>
              <a:rPr lang="en-US" dirty="0"/>
              <a:t> 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AACE4C6-140C-4D18-B308-13159E666213}"/>
              </a:ext>
            </a:extLst>
          </p:cNvPr>
          <p:cNvSpPr/>
          <p:nvPr/>
        </p:nvSpPr>
        <p:spPr>
          <a:xfrm>
            <a:off x="0" y="1359388"/>
            <a:ext cx="12192000" cy="1109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Sleeping outside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8DDFE4F-87C2-49BE-A990-812E5B773FFF}"/>
              </a:ext>
            </a:extLst>
          </p:cNvPr>
          <p:cNvSpPr/>
          <p:nvPr/>
        </p:nvSpPr>
        <p:spPr>
          <a:xfrm>
            <a:off x="6991416" y="1114537"/>
            <a:ext cx="1841500" cy="5461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59AEB55-B1E7-474A-92A5-B716E643622C}"/>
              </a:ext>
            </a:extLst>
          </p:cNvPr>
          <p:cNvCxnSpPr/>
          <p:nvPr/>
        </p:nvCxnSpPr>
        <p:spPr>
          <a:xfrm>
            <a:off x="8880570" y="1896411"/>
            <a:ext cx="665407" cy="978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4F29D8-0FD8-49F8-8FB8-04538CB6B27F}"/>
              </a:ext>
            </a:extLst>
          </p:cNvPr>
          <p:cNvCxnSpPr/>
          <p:nvPr/>
        </p:nvCxnSpPr>
        <p:spPr>
          <a:xfrm>
            <a:off x="9032970" y="2048811"/>
            <a:ext cx="665407" cy="978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964B22A-6868-4FB9-9938-53833EDEAE76}"/>
              </a:ext>
            </a:extLst>
          </p:cNvPr>
          <p:cNvCxnSpPr/>
          <p:nvPr/>
        </p:nvCxnSpPr>
        <p:spPr>
          <a:xfrm>
            <a:off x="9185370" y="2201211"/>
            <a:ext cx="665407" cy="978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2A9C80C-6FA2-4777-9FF2-8EFED7473BC9}"/>
              </a:ext>
            </a:extLst>
          </p:cNvPr>
          <p:cNvCxnSpPr>
            <a:cxnSpLocks/>
          </p:cNvCxnSpPr>
          <p:nvPr/>
        </p:nvCxnSpPr>
        <p:spPr>
          <a:xfrm>
            <a:off x="7581900" y="1129336"/>
            <a:ext cx="561303" cy="487556"/>
          </a:xfrm>
          <a:prstGeom prst="line">
            <a:avLst/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143AF92-A25E-4A6A-8A4F-5C65AA3B35CB}"/>
              </a:ext>
            </a:extLst>
          </p:cNvPr>
          <p:cNvCxnSpPr>
            <a:cxnSpLocks/>
          </p:cNvCxnSpPr>
          <p:nvPr/>
        </p:nvCxnSpPr>
        <p:spPr>
          <a:xfrm>
            <a:off x="7888736" y="1077525"/>
            <a:ext cx="561303" cy="487556"/>
          </a:xfrm>
          <a:prstGeom prst="line">
            <a:avLst/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574D299-6FA2-4486-ABDE-B3AE15AAA9CE}"/>
              </a:ext>
            </a:extLst>
          </p:cNvPr>
          <p:cNvCxnSpPr>
            <a:cxnSpLocks/>
          </p:cNvCxnSpPr>
          <p:nvPr/>
        </p:nvCxnSpPr>
        <p:spPr>
          <a:xfrm>
            <a:off x="8067162" y="1027793"/>
            <a:ext cx="561303" cy="487556"/>
          </a:xfrm>
          <a:prstGeom prst="line">
            <a:avLst/>
          </a:prstGeom>
          <a:ln w="7620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83F0411-2D9F-4AC1-9A85-FC3E4FF35E51}"/>
              </a:ext>
            </a:extLst>
          </p:cNvPr>
          <p:cNvSpPr txBox="1"/>
          <p:nvPr/>
        </p:nvSpPr>
        <p:spPr>
          <a:xfrm>
            <a:off x="11418823" y="5295741"/>
            <a:ext cx="76495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PETER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CDE8498-3C12-4B5E-9559-6C8D104EA287}"/>
              </a:ext>
            </a:extLst>
          </p:cNvPr>
          <p:cNvSpPr txBox="1"/>
          <p:nvPr/>
        </p:nvSpPr>
        <p:spPr>
          <a:xfrm>
            <a:off x="9942554" y="5401038"/>
            <a:ext cx="1879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V2:FBI:KIDNNPNG</a:t>
            </a:r>
          </a:p>
          <a:p>
            <a:r>
              <a:rPr lang="en-US" sz="1000" dirty="0" err="1"/>
              <a:t>CPVA.wait.trigger.nonPoiceMPA</a:t>
            </a:r>
            <a:endParaRPr lang="en-US" sz="10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4BBEA9-B742-4922-B06A-D542C7165E45}"/>
              </a:ext>
            </a:extLst>
          </p:cNvPr>
          <p:cNvSpPr txBox="1"/>
          <p:nvPr/>
        </p:nvSpPr>
        <p:spPr>
          <a:xfrm>
            <a:off x="10337800" y="6053831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On </a:t>
            </a:r>
            <a:r>
              <a:rPr lang="en-US" sz="800" strike="sngStrike" dirty="0" err="1"/>
              <a:t>behavioer</a:t>
            </a:r>
            <a:r>
              <a:rPr lang="en-US" sz="800" strike="sngStrike" dirty="0"/>
              <a:t> documents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F2D6C60-E533-492D-9A96-CFB5EE572804}"/>
              </a:ext>
            </a:extLst>
          </p:cNvPr>
          <p:cNvSpPr txBox="1"/>
          <p:nvPr/>
        </p:nvSpPr>
        <p:spPr>
          <a:xfrm>
            <a:off x="9906604" y="584783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A51604E-66CC-4767-85EC-814F97F2B675}"/>
              </a:ext>
            </a:extLst>
          </p:cNvPr>
          <p:cNvCxnSpPr>
            <a:stCxn id="67" idx="2"/>
          </p:cNvCxnSpPr>
          <p:nvPr/>
        </p:nvCxnSpPr>
        <p:spPr>
          <a:xfrm flipH="1" flipV="1">
            <a:off x="1395579" y="5151586"/>
            <a:ext cx="8749231" cy="1065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30D6EDCB-EAA9-4D5E-A9E9-E669DDC05313}"/>
              </a:ext>
            </a:extLst>
          </p:cNvPr>
          <p:cNvSpPr/>
          <p:nvPr/>
        </p:nvSpPr>
        <p:spPr>
          <a:xfrm>
            <a:off x="985013" y="5001821"/>
            <a:ext cx="659795" cy="54931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1048C4-39A0-4687-A9C4-10C3ED78016E}"/>
              </a:ext>
            </a:extLst>
          </p:cNvPr>
          <p:cNvSpPr txBox="1"/>
          <p:nvPr/>
        </p:nvSpPr>
        <p:spPr>
          <a:xfrm>
            <a:off x="1119445" y="499397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1558AA8-D540-44A5-9097-E9F08667521C}"/>
              </a:ext>
            </a:extLst>
          </p:cNvPr>
          <p:cNvSpPr/>
          <p:nvPr/>
        </p:nvSpPr>
        <p:spPr>
          <a:xfrm>
            <a:off x="2621554" y="3484966"/>
            <a:ext cx="1206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000.tw.pns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4596249-41ED-473F-872F-EAC4CBA0416F}"/>
              </a:ext>
            </a:extLst>
          </p:cNvPr>
          <p:cNvCxnSpPr/>
          <p:nvPr/>
        </p:nvCxnSpPr>
        <p:spPr>
          <a:xfrm>
            <a:off x="3548818" y="4508180"/>
            <a:ext cx="811308" cy="845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89C8D8B-8943-4B0B-A19B-B5639044E78B}"/>
              </a:ext>
            </a:extLst>
          </p:cNvPr>
          <p:cNvSpPr txBox="1"/>
          <p:nvPr/>
        </p:nvSpPr>
        <p:spPr>
          <a:xfrm>
            <a:off x="2237916" y="3649342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122A080-3B3C-4625-A6A2-CE0CB75759DF}"/>
              </a:ext>
            </a:extLst>
          </p:cNvPr>
          <p:cNvCxnSpPr/>
          <p:nvPr/>
        </p:nvCxnSpPr>
        <p:spPr>
          <a:xfrm>
            <a:off x="2205947" y="3914025"/>
            <a:ext cx="7274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D698BFE4-BAAE-412E-9CA4-0E6E2927F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25" y="2743200"/>
            <a:ext cx="3333750" cy="13716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AC73EC4D-9183-4511-8865-52FC58F64D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2895600"/>
            <a:ext cx="3333750" cy="13716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3D27FB44-7E7B-4CF4-8993-DCB5EC9354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3048000"/>
            <a:ext cx="3333750" cy="1371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80F6430-F7BA-44CA-BDC5-50133F9219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138" y="3238179"/>
            <a:ext cx="3333750" cy="1371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8EF27F1C-E412-4A31-A540-D2A7C30E8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25" y="3352800"/>
            <a:ext cx="3333750" cy="1371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48E79DB3-8C52-44B6-AAE6-938E3D9CFC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3505200"/>
            <a:ext cx="3333750" cy="13716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A1FBF3BE-A285-4CFB-B496-3D9A7C10E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525" y="3657600"/>
            <a:ext cx="3333750" cy="1371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2915D6A-0050-4263-880A-9BE61FF24E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25" y="3810000"/>
            <a:ext cx="3333750" cy="1371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BC0F1E8E-FFF0-4310-9EAB-7DB839A941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3962400"/>
            <a:ext cx="3333750" cy="137160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2D1216B-1D84-418F-9351-269B5E184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25" y="4114800"/>
            <a:ext cx="3333750" cy="13716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F0B91D0E-C21F-430C-8791-50F1BF5AE1B4}"/>
              </a:ext>
            </a:extLst>
          </p:cNvPr>
          <p:cNvSpPr txBox="1"/>
          <p:nvPr/>
        </p:nvSpPr>
        <p:spPr>
          <a:xfrm>
            <a:off x="4715182" y="2512305"/>
            <a:ext cx="334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nonPoliceMPA.nonPocleCfgLogcal</a:t>
            </a:r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C0F8E1B-D4CD-4B9A-8D5B-98058C6EF65E}"/>
              </a:ext>
            </a:extLst>
          </p:cNvPr>
          <p:cNvSpPr txBox="1"/>
          <p:nvPr/>
        </p:nvSpPr>
        <p:spPr>
          <a:xfrm>
            <a:off x="7902641" y="2641526"/>
            <a:ext cx="1890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Compter</a:t>
            </a:r>
            <a:r>
              <a:rPr lang="en-US" dirty="0"/>
              <a:t> 9 leaving</a:t>
            </a:r>
          </a:p>
        </p:txBody>
      </p:sp>
      <p:sp>
        <p:nvSpPr>
          <p:cNvPr id="90" name="Star: 5 Points 89">
            <a:extLst>
              <a:ext uri="{FF2B5EF4-FFF2-40B4-BE49-F238E27FC236}">
                <a16:creationId xmlns:a16="http://schemas.microsoft.com/office/drawing/2014/main" id="{605A20B6-F36E-4DAF-91B1-6DC4E9C861A9}"/>
              </a:ext>
            </a:extLst>
          </p:cNvPr>
          <p:cNvSpPr/>
          <p:nvPr/>
        </p:nvSpPr>
        <p:spPr>
          <a:xfrm>
            <a:off x="7877898" y="2083580"/>
            <a:ext cx="1875478" cy="182769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F30E619-24D0-4923-92C4-A0E3D12B04B9}"/>
              </a:ext>
            </a:extLst>
          </p:cNvPr>
          <p:cNvSpPr txBox="1"/>
          <p:nvPr/>
        </p:nvSpPr>
        <p:spPr>
          <a:xfrm>
            <a:off x="8267516" y="2951727"/>
            <a:ext cx="9444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nonPoliceMPA</a:t>
            </a:r>
            <a:endParaRPr lang="en-US" sz="1000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78A97EB1-5D50-4EC3-82E0-B9544AB223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74" y="3241054"/>
            <a:ext cx="490404" cy="267095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08B62107-6202-4BE4-ABF2-E702857B9AB4}"/>
              </a:ext>
            </a:extLst>
          </p:cNvPr>
          <p:cNvCxnSpPr>
            <a:stCxn id="18" idx="0"/>
          </p:cNvCxnSpPr>
          <p:nvPr/>
        </p:nvCxnSpPr>
        <p:spPr>
          <a:xfrm>
            <a:off x="8348758" y="3200400"/>
            <a:ext cx="863247" cy="228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Star: 5 Points 95">
            <a:extLst>
              <a:ext uri="{FF2B5EF4-FFF2-40B4-BE49-F238E27FC236}">
                <a16:creationId xmlns:a16="http://schemas.microsoft.com/office/drawing/2014/main" id="{69370FAD-5EC3-48E1-9791-1E16FEF1B130}"/>
              </a:ext>
            </a:extLst>
          </p:cNvPr>
          <p:cNvSpPr/>
          <p:nvPr/>
        </p:nvSpPr>
        <p:spPr>
          <a:xfrm>
            <a:off x="7863937" y="2047398"/>
            <a:ext cx="1875478" cy="1827696"/>
          </a:xfrm>
          <a:prstGeom prst="star5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D1377A-3345-486C-93E7-9C68B0BC2BC4}"/>
              </a:ext>
            </a:extLst>
          </p:cNvPr>
          <p:cNvSpPr txBox="1"/>
          <p:nvPr/>
        </p:nvSpPr>
        <p:spPr>
          <a:xfrm>
            <a:off x="8235790" y="2682008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10Y 0.0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9E9CDDA-694A-4A15-ABF6-A379EC824170}"/>
              </a:ext>
            </a:extLst>
          </p:cNvPr>
          <p:cNvSpPr txBox="1"/>
          <p:nvPr/>
        </p:nvSpPr>
        <p:spPr>
          <a:xfrm>
            <a:off x="2307982" y="2008364"/>
            <a:ext cx="687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000.tw.pns 7:39PM </a:t>
            </a:r>
            <a:r>
              <a:rPr lang="en-US" strike="sngStrike" dirty="0"/>
              <a:t>guy </a:t>
            </a:r>
            <a:r>
              <a:rPr lang="en-US" strike="sngStrike" dirty="0" err="1"/>
              <a:t>bangin</a:t>
            </a:r>
            <a:r>
              <a:rPr lang="en-US" strike="sngStrike" dirty="0"/>
              <a:t> on book </a:t>
            </a:r>
            <a:r>
              <a:rPr lang="en-US" strike="sngStrike" dirty="0" err="1"/>
              <a:t>shelp</a:t>
            </a:r>
            <a:r>
              <a:rPr lang="en-US" strike="sngStrike" dirty="0"/>
              <a:t> – reefing </a:t>
            </a:r>
            <a:r>
              <a:rPr lang="en-US" strike="sngStrike" dirty="0" err="1"/>
              <a:t>ejamlation</a:t>
            </a:r>
            <a:endParaRPr lang="en-US" strike="sngStrike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0386E07-3C8D-4A83-ABA0-158E41E42025}"/>
              </a:ext>
            </a:extLst>
          </p:cNvPr>
          <p:cNvCxnSpPr/>
          <p:nvPr/>
        </p:nvCxnSpPr>
        <p:spPr>
          <a:xfrm flipV="1">
            <a:off x="2324095" y="2067773"/>
            <a:ext cx="5438780" cy="53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96338CA-69E0-470B-B2DE-6E6CB7200213}"/>
              </a:ext>
            </a:extLst>
          </p:cNvPr>
          <p:cNvCxnSpPr/>
          <p:nvPr/>
        </p:nvCxnSpPr>
        <p:spPr>
          <a:xfrm flipV="1">
            <a:off x="2388261" y="2334537"/>
            <a:ext cx="5438780" cy="53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D9829AFE-B99B-49AF-A758-CB53BF868EF2}"/>
              </a:ext>
            </a:extLst>
          </p:cNvPr>
          <p:cNvSpPr txBox="1"/>
          <p:nvPr/>
        </p:nvSpPr>
        <p:spPr>
          <a:xfrm>
            <a:off x="2046100" y="1411633"/>
            <a:ext cx="12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Voted: Pipe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87EA0C-EACA-4073-9D8F-51B34D993913}"/>
              </a:ext>
            </a:extLst>
          </p:cNvPr>
          <p:cNvSpPr txBox="1"/>
          <p:nvPr/>
        </p:nvSpPr>
        <p:spPr>
          <a:xfrm>
            <a:off x="2952186" y="1488777"/>
            <a:ext cx="55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7:41PM LARRY </a:t>
            </a:r>
            <a:r>
              <a:rPr lang="en-US" strike="sngStrike" dirty="0"/>
              <a:t>com her little boy Dr dieter </a:t>
            </a:r>
            <a:r>
              <a:rPr lang="en-US" strike="sngStrike" dirty="0" err="1"/>
              <a:t>zech</a:t>
            </a:r>
            <a:r>
              <a:rPr lang="en-US" strike="sngStrike" dirty="0">
                <a:solidFill>
                  <a:schemeClr val="accent6"/>
                </a:solidFill>
              </a:rPr>
              <a:t> </a:t>
            </a:r>
            <a:r>
              <a:rPr lang="en-US" dirty="0">
                <a:solidFill>
                  <a:schemeClr val="accent6"/>
                </a:solidFill>
              </a:rPr>
              <a:t>GARISON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5408F52-0C5A-47CE-AAD7-22576C643DAE}"/>
              </a:ext>
            </a:extLst>
          </p:cNvPr>
          <p:cNvSpPr/>
          <p:nvPr/>
        </p:nvSpPr>
        <p:spPr>
          <a:xfrm>
            <a:off x="2135414" y="1529808"/>
            <a:ext cx="679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0D6F74B-2EFB-4146-8C02-139999759BDB}"/>
              </a:ext>
            </a:extLst>
          </p:cNvPr>
          <p:cNvSpPr txBox="1"/>
          <p:nvPr/>
        </p:nvSpPr>
        <p:spPr>
          <a:xfrm>
            <a:off x="3644742" y="1590186"/>
            <a:ext cx="315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CHRIS.SQ.BIGHOUSE.RECYLING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04D5F62F-9EE0-4A31-A4DF-A3CE93361C68}"/>
              </a:ext>
            </a:extLst>
          </p:cNvPr>
          <p:cNvSpPr txBox="1"/>
          <p:nvPr/>
        </p:nvSpPr>
        <p:spPr>
          <a:xfrm>
            <a:off x="3116931" y="1356005"/>
            <a:ext cx="244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 CHRIS STUTTGART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8804610-8BC0-4F9C-9B34-3791CFF60A67}"/>
              </a:ext>
            </a:extLst>
          </p:cNvPr>
          <p:cNvSpPr txBox="1"/>
          <p:nvPr/>
        </p:nvSpPr>
        <p:spPr>
          <a:xfrm>
            <a:off x="3289616" y="1456465"/>
            <a:ext cx="3216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 BILL STUTTGART GARISON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AE43398-8F99-4BA9-8BBC-96E105F9AF6A}"/>
              </a:ext>
            </a:extLst>
          </p:cNvPr>
          <p:cNvSpPr txBox="1"/>
          <p:nvPr/>
        </p:nvSpPr>
        <p:spPr>
          <a:xfrm>
            <a:off x="4226520" y="1731608"/>
            <a:ext cx="3457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CHRIS $250 </a:t>
            </a:r>
            <a:r>
              <a:rPr lang="en-US" b="1" dirty="0" err="1"/>
              <a:t>Miltiary</a:t>
            </a:r>
            <a:r>
              <a:rPr lang="en-US" b="1" dirty="0"/>
              <a:t> Flights DE-US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9C9B5E5-4CE0-4DCD-8D89-3E0D9F579258}"/>
              </a:ext>
            </a:extLst>
          </p:cNvPr>
          <p:cNvSpPr/>
          <p:nvPr/>
        </p:nvSpPr>
        <p:spPr>
          <a:xfrm>
            <a:off x="-82050" y="1304745"/>
            <a:ext cx="11903645" cy="536070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5F96E2D-E0DF-43A9-AE4B-3B602AD8C4CA}"/>
              </a:ext>
            </a:extLst>
          </p:cNvPr>
          <p:cNvSpPr txBox="1"/>
          <p:nvPr/>
        </p:nvSpPr>
        <p:spPr>
          <a:xfrm>
            <a:off x="2241646" y="3013111"/>
            <a:ext cx="5493492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000" strike="sngStrike" dirty="0"/>
              <a:t>0.1 </a:t>
            </a:r>
            <a:r>
              <a:rPr lang="en-US" sz="4000" strike="sngStrike" dirty="0" err="1"/>
              <a:t>tui.appel.touch.flights</a:t>
            </a:r>
            <a:endParaRPr lang="en-US" sz="4000" strike="sngStrike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7ED9E3D-4F57-4C55-A1FA-9EB3E96980F3}"/>
              </a:ext>
            </a:extLst>
          </p:cNvPr>
          <p:cNvSpPr txBox="1"/>
          <p:nvPr/>
        </p:nvSpPr>
        <p:spPr>
          <a:xfrm>
            <a:off x="8569500" y="2929458"/>
            <a:ext cx="7553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Tiger woods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80777097-C2ED-42C6-A6B5-0D9D341F35B7}"/>
              </a:ext>
            </a:extLst>
          </p:cNvPr>
          <p:cNvSpPr txBox="1"/>
          <p:nvPr/>
        </p:nvSpPr>
        <p:spPr>
          <a:xfrm>
            <a:off x="8124626" y="2885725"/>
            <a:ext cx="396262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DB785A7-41FB-4773-8EFB-28130C384B86}"/>
              </a:ext>
            </a:extLst>
          </p:cNvPr>
          <p:cNvSpPr txBox="1"/>
          <p:nvPr/>
        </p:nvSpPr>
        <p:spPr>
          <a:xfrm>
            <a:off x="8852820" y="3072466"/>
            <a:ext cx="686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KOCHEMAN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0D1965E-7A5C-4528-8053-ED99F468D73B}"/>
              </a:ext>
            </a:extLst>
          </p:cNvPr>
          <p:cNvSpPr/>
          <p:nvPr/>
        </p:nvSpPr>
        <p:spPr>
          <a:xfrm>
            <a:off x="8582739" y="3069770"/>
            <a:ext cx="482774" cy="2657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Golf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70D4664-8E28-4331-9310-547815E219A6}"/>
              </a:ext>
            </a:extLst>
          </p:cNvPr>
          <p:cNvSpPr txBox="1"/>
          <p:nvPr/>
        </p:nvSpPr>
        <p:spPr>
          <a:xfrm>
            <a:off x="7949283" y="3099256"/>
            <a:ext cx="606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St. Francis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80A8407-1AD9-496C-BED5-B53E02113BA7}"/>
              </a:ext>
            </a:extLst>
          </p:cNvPr>
          <p:cNvSpPr txBox="1"/>
          <p:nvPr/>
        </p:nvSpPr>
        <p:spPr>
          <a:xfrm>
            <a:off x="2289583" y="2919267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1041612-DA22-48DB-B42A-945C546B1F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18" y="2088861"/>
            <a:ext cx="2247900" cy="2038350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DC6848B3-BACE-44C1-B9EB-53E7EE882F63}"/>
              </a:ext>
            </a:extLst>
          </p:cNvPr>
          <p:cNvSpPr txBox="1"/>
          <p:nvPr/>
        </p:nvSpPr>
        <p:spPr>
          <a:xfrm>
            <a:off x="8295959" y="3394403"/>
            <a:ext cx="11288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Steve jobs apple touch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AC492C9-FE42-4D12-A756-961B27C6F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9510307"/>
              </p:ext>
            </p:extLst>
          </p:nvPr>
        </p:nvGraphicFramePr>
        <p:xfrm>
          <a:off x="3527425" y="4479925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ackager Shell Object" showAsIcon="1" r:id="rId8" imgW="1409760" imgH="514800" progId="Package">
                  <p:embed/>
                </p:oleObj>
              </mc:Choice>
              <mc:Fallback>
                <p:oleObj name="Packager Shell Object" showAsIcon="1" r:id="rId8" imgW="140976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27425" y="4479925"/>
                        <a:ext cx="14097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70094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809" y="3068811"/>
            <a:ext cx="3703775" cy="197902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733696" y="1722783"/>
            <a:ext cx="1527417" cy="2160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18052" y="4678017"/>
            <a:ext cx="2637183" cy="742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23930" y="2255950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eval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409" y="3068811"/>
            <a:ext cx="695780" cy="5211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587409" y="2802835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roth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36835" y="2107096"/>
            <a:ext cx="22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Sandy </a:t>
            </a:r>
            <a:r>
              <a:rPr lang="en-US" dirty="0" err="1"/>
              <a:t>Hook.avg.</a:t>
            </a:r>
            <a:r>
              <a:rPr lang="en-US" b="1" dirty="0" err="1"/>
              <a:t>PROF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718852" y="2802835"/>
            <a:ext cx="1417983" cy="1543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881809" y="3068810"/>
            <a:ext cx="3904842" cy="21601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22134" y="3020373"/>
            <a:ext cx="689055" cy="56955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379981" y="2713860"/>
            <a:ext cx="689055" cy="6346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36835" y="1981392"/>
            <a:ext cx="2327056" cy="63469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7915701" y="2255950"/>
            <a:ext cx="1705971" cy="220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66579" y="4244454"/>
            <a:ext cx="331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Visa.HERMAN</a:t>
            </a:r>
            <a:r>
              <a:rPr lang="en-US" dirty="0"/>
              <a:t> (</a:t>
            </a:r>
            <a:r>
              <a:rPr lang="en-US" dirty="0" err="1"/>
              <a:t>tnral</a:t>
            </a:r>
            <a:r>
              <a:rPr lang="en-US" dirty="0"/>
              <a:t>) uncle fucker</a:t>
            </a:r>
          </a:p>
          <a:p>
            <a:r>
              <a:rPr lang="en-US" dirty="0"/>
              <a:t>GOD(MAN)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8966579" y="3998794"/>
            <a:ext cx="2156346" cy="891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471546" y="5228915"/>
            <a:ext cx="3609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Cybserouce.visa</a:t>
            </a:r>
            <a:r>
              <a:rPr lang="en-US" dirty="0"/>
              <a:t> </a:t>
            </a:r>
            <a:r>
              <a:rPr lang="en-US" dirty="0" err="1"/>
              <a:t>termantor</a:t>
            </a:r>
            <a:r>
              <a:rPr lang="en-US" dirty="0"/>
              <a:t> eyes</a:t>
            </a:r>
          </a:p>
          <a:p>
            <a:r>
              <a:rPr lang="en-US" strike="sngStrike" dirty="0" err="1"/>
              <a:t>Shotoign</a:t>
            </a:r>
            <a:r>
              <a:rPr lang="en-US" strike="sngStrike" dirty="0"/>
              <a:t> </a:t>
            </a:r>
            <a:r>
              <a:rPr lang="en-US" strike="sngStrike" dirty="0" err="1"/>
              <a:t>everyton</a:t>
            </a:r>
            <a:r>
              <a:rPr lang="en-US" strike="sngStrike" dirty="0"/>
              <a:t> </a:t>
            </a:r>
            <a:r>
              <a:rPr lang="en-US" strike="sngStrike" dirty="0" err="1"/>
              <a:t>logcallgy</a:t>
            </a:r>
            <a:r>
              <a:rPr lang="en-US" strike="sngStrike" dirty="0"/>
              <a:t> </a:t>
            </a:r>
            <a:r>
              <a:rPr lang="en-US" dirty="0"/>
              <a:t>2011/14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820641" y="4632181"/>
            <a:ext cx="3609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Shotoign</a:t>
            </a:r>
            <a:r>
              <a:rPr lang="en-US" strike="sngStrike" dirty="0"/>
              <a:t> </a:t>
            </a:r>
            <a:r>
              <a:rPr lang="en-US" strike="sngStrike" dirty="0" err="1"/>
              <a:t>everyton</a:t>
            </a:r>
            <a:r>
              <a:rPr lang="en-US" strike="sngStrike" dirty="0"/>
              <a:t> </a:t>
            </a:r>
            <a:r>
              <a:rPr lang="en-US" strike="sngStrike" dirty="0" err="1"/>
              <a:t>logcallgy</a:t>
            </a:r>
            <a:r>
              <a:rPr lang="en-US" strike="sngStrike" dirty="0"/>
              <a:t> </a:t>
            </a:r>
            <a:r>
              <a:rPr lang="en-US" dirty="0"/>
              <a:t>2011/14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966579" y="4170257"/>
            <a:ext cx="3589361" cy="8775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991105" y="5033889"/>
            <a:ext cx="3589361" cy="8775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74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900" y="1440832"/>
            <a:ext cx="21045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Johannes Haas, Marine, </a:t>
            </a:r>
            <a:r>
              <a:rPr lang="en-US" dirty="0" err="1"/>
              <a:t>Bundeswhere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239" y="1440832"/>
            <a:ext cx="963978" cy="10373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1548" y="2994985"/>
            <a:ext cx="9647583" cy="3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39900" y="1339503"/>
            <a:ext cx="1627439" cy="11386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498575" y="1565389"/>
            <a:ext cx="14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Gay Magazine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631096" y="1959494"/>
            <a:ext cx="214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Girlfriend </a:t>
            </a:r>
            <a:r>
              <a:rPr lang="en-US" strike="sngStrike" dirty="0" err="1"/>
              <a:t>Seperation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3882887" y="2328826"/>
            <a:ext cx="5406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Bald,!gay</a:t>
            </a:r>
            <a:r>
              <a:rPr lang="en-US" dirty="0"/>
              <a:t>(maybe)  NAVY 2005  </a:t>
            </a:r>
            <a:r>
              <a:rPr lang="en-US" dirty="0" err="1"/>
              <a:t>PENTAGON.EMEA.deere</a:t>
            </a:r>
            <a:endParaRPr lang="en-US" dirty="0"/>
          </a:p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strike="sngStrike" dirty="0"/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661" y="3144315"/>
            <a:ext cx="1627165" cy="104533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4518991" y="3034741"/>
            <a:ext cx="478136" cy="6322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518991" y="3544982"/>
            <a:ext cx="478136" cy="6322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45426" y="3144315"/>
            <a:ext cx="87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Jerome</a:t>
            </a:r>
          </a:p>
        </p:txBody>
      </p:sp>
      <p:sp>
        <p:nvSpPr>
          <p:cNvPr id="20" name="Oval 19"/>
          <p:cNvSpPr/>
          <p:nvPr/>
        </p:nvSpPr>
        <p:spPr>
          <a:xfrm>
            <a:off x="6714993" y="3087738"/>
            <a:ext cx="478136" cy="6322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714993" y="3597979"/>
            <a:ext cx="478136" cy="63223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645426" y="3491986"/>
            <a:ext cx="94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</a:t>
            </a:r>
            <a:r>
              <a:rPr lang="en-US" dirty="0" err="1"/>
              <a:t>Roos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15617" y="3144315"/>
            <a:ext cx="1573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WWI.dr</a:t>
            </a:r>
            <a:r>
              <a:rPr lang="en-US" dirty="0"/>
              <a:t> </a:t>
            </a:r>
            <a:r>
              <a:rPr lang="en-US" dirty="0" err="1"/>
              <a:t>roos</a:t>
            </a:r>
            <a:endParaRPr lang="en-US" dirty="0"/>
          </a:p>
          <a:p>
            <a:r>
              <a:rPr lang="en-US" dirty="0" err="1"/>
              <a:t>Mathematik</a:t>
            </a:r>
            <a:r>
              <a:rPr lang="en-US" dirty="0"/>
              <a:t> IV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984704" y="3246783"/>
            <a:ext cx="6099122" cy="387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427910" y="3043290"/>
            <a:ext cx="4765219" cy="11386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512885" y="1432783"/>
            <a:ext cx="5776995" cy="149809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289061" y="4350972"/>
            <a:ext cx="321572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HOMCEI:DR </a:t>
            </a:r>
            <a:r>
              <a:rPr lang="en-US" sz="800" strike="sngStrike" dirty="0"/>
              <a:t>(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died before Kum Jun Un for </a:t>
            </a:r>
            <a:r>
              <a:rPr lang="en-US" sz="800" strike="sngStrike" dirty="0" err="1"/>
              <a:t>eva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ualtion</a:t>
            </a:r>
            <a:r>
              <a:rPr lang="en-US" sz="800" strike="sngStrike" dirty="0"/>
              <a:t>) of remote support of </a:t>
            </a:r>
            <a:r>
              <a:rPr lang="en-US" sz="800" strike="sngStrike" dirty="0" err="1"/>
              <a:t>confguiaotn</a:t>
            </a:r>
            <a:r>
              <a:rPr lang="en-US" sz="800" strike="sngStrike" dirty="0"/>
              <a:t> from 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jun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unas</a:t>
            </a:r>
            <a:r>
              <a:rPr lang="en-US" sz="800" strike="sngStrike" dirty="0"/>
              <a:t> dr. </a:t>
            </a:r>
            <a:r>
              <a:rPr lang="en-US" sz="800" strike="sngStrike" dirty="0" err="1"/>
              <a:t>rpofe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roos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73335" y="5013248"/>
            <a:ext cx="9647583" cy="3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19722" y="4350972"/>
            <a:ext cx="1208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SOAP:BPEL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2067339" y="3220360"/>
            <a:ext cx="1563757" cy="452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60860" y="4350972"/>
            <a:ext cx="216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 </a:t>
            </a:r>
            <a:r>
              <a:rPr lang="en-US" strike="sngStrike" dirty="0"/>
              <a:t>LELVEL</a:t>
            </a:r>
            <a:r>
              <a:rPr lang="en-US" dirty="0"/>
              <a:t>  </a:t>
            </a:r>
            <a:r>
              <a:rPr lang="en-US" strike="sngStrike" dirty="0" err="1"/>
              <a:t>agement</a:t>
            </a:r>
            <a:endParaRPr lang="en-US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5977719" y="4535638"/>
            <a:ext cx="26638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200051" y="4581414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HOMCE:DR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900752" y="3144315"/>
            <a:ext cx="1166587" cy="769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78424" y="5492524"/>
            <a:ext cx="581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KING.PENTAGON.EMEA. St. Francis:  </a:t>
            </a:r>
            <a:r>
              <a:rPr lang="en-US" dirty="0" err="1"/>
              <a:t>Hendirk</a:t>
            </a:r>
            <a:r>
              <a:rPr lang="en-US" dirty="0"/>
              <a:t> </a:t>
            </a:r>
            <a:r>
              <a:rPr lang="en-US" dirty="0" err="1"/>
              <a:t>Herber</a:t>
            </a:r>
            <a:r>
              <a:rPr lang="en-US" dirty="0"/>
              <a:t> 5x Daily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4635" y="5133955"/>
            <a:ext cx="22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Police Sirens: 2:07PM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84704" y="5769153"/>
            <a:ext cx="269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nonPoliceInit</a:t>
            </a:r>
            <a:r>
              <a:rPr lang="en-US" dirty="0"/>
              <a:t>: </a:t>
            </a:r>
            <a:r>
              <a:rPr lang="en-US" strike="sngStrike" dirty="0"/>
              <a:t>thehun.com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74217" y="5677190"/>
            <a:ext cx="3681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504788" y="5861856"/>
            <a:ext cx="1939513" cy="2766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FBI:WMD:GREEN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942997" y="586185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665" y="5782051"/>
            <a:ext cx="555787" cy="555787"/>
          </a:xfrm>
          <a:prstGeom prst="rect">
            <a:avLst/>
          </a:prstGeom>
        </p:spPr>
      </p:pic>
      <p:cxnSp>
        <p:nvCxnSpPr>
          <p:cNvPr id="49" name="Straight Connector 48"/>
          <p:cNvCxnSpPr>
            <a:endCxn id="46" idx="0"/>
          </p:cNvCxnSpPr>
          <p:nvPr/>
        </p:nvCxnSpPr>
        <p:spPr>
          <a:xfrm flipH="1" flipV="1">
            <a:off x="8192425" y="5861856"/>
            <a:ext cx="249427" cy="475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404648" y="6099847"/>
            <a:ext cx="3308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Principals Office: 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, ENTRY</a:t>
            </a:r>
          </a:p>
          <a:p>
            <a:r>
              <a:rPr lang="en-US" dirty="0"/>
              <a:t>		</a:t>
            </a:r>
            <a:r>
              <a:rPr lang="en-US" dirty="0" err="1"/>
              <a:t>carlos</a:t>
            </a:r>
            <a:r>
              <a:rPr lang="en-US" dirty="0"/>
              <a:t>  EXIT 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3318242" y="6337838"/>
            <a:ext cx="434892" cy="408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318242" y="6168152"/>
            <a:ext cx="813584" cy="246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73335" y="5533822"/>
            <a:ext cx="9548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399592" y="5310565"/>
            <a:ext cx="2525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I have to </a:t>
            </a:r>
            <a:r>
              <a:rPr lang="en-US" sz="800" strike="sngStrike" dirty="0" err="1"/>
              <a:t>figura</a:t>
            </a:r>
            <a:r>
              <a:rPr lang="en-US" sz="800" strike="sngStrike" dirty="0"/>
              <a:t> out a process for 5x </a:t>
            </a:r>
            <a:r>
              <a:rPr lang="en-US" sz="800" strike="sngStrike" dirty="0" err="1"/>
              <a:t>damily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andytime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7327745" y="5349905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[x] no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441665" y="5317120"/>
            <a:ext cx="2389879" cy="16469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8496148" y="5608053"/>
            <a:ext cx="4111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nonPOliceSilence.eval.nonPolceiBathrrom</a:t>
            </a:r>
            <a:endParaRPr lang="en-US" dirty="0"/>
          </a:p>
          <a:p>
            <a:r>
              <a:rPr lang="en-US" dirty="0" err="1"/>
              <a:t>nonPoliceTime.</a:t>
            </a:r>
            <a:r>
              <a:rPr lang="en-US" strike="sngStrike" dirty="0" err="1"/>
              <a:t>x</a:t>
            </a:r>
            <a:r>
              <a:rPr lang="en-US" strike="sngStrike" dirty="0"/>
              <a:t>/y parent</a:t>
            </a:r>
          </a:p>
          <a:p>
            <a:r>
              <a:rPr lang="en-US" dirty="0"/>
              <a:t>Replying </a:t>
            </a:r>
            <a:r>
              <a:rPr lang="en-US" dirty="0" err="1"/>
              <a:t>logcla</a:t>
            </a:r>
            <a:r>
              <a:rPr lang="en-US" dirty="0"/>
              <a:t> </a:t>
            </a:r>
            <a:r>
              <a:rPr lang="en-US" dirty="0" err="1"/>
              <a:t>nonPoliceCfg</a:t>
            </a:r>
            <a:r>
              <a:rPr lang="en-US" strike="sngStrike" dirty="0"/>
              <a:t> in</a:t>
            </a:r>
          </a:p>
          <a:p>
            <a:r>
              <a:rPr lang="en-US" strike="sngStrike" dirty="0"/>
              <a:t> </a:t>
            </a:r>
            <a:r>
              <a:rPr lang="en-US" strike="sngStrike" dirty="0" err="1"/>
              <a:t>twonhow</a:t>
            </a:r>
            <a:r>
              <a:rPr lang="en-US" strike="sngStrike" dirty="0"/>
              <a:t> </a:t>
            </a:r>
            <a:r>
              <a:rPr lang="en-US" strike="sngStrike" dirty="0" err="1"/>
              <a:t>bathrrom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8513484" y="6391724"/>
            <a:ext cx="142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eval</a:t>
            </a:r>
            <a:r>
              <a:rPr lang="en-US" dirty="0"/>
              <a:t>. </a:t>
            </a:r>
            <a:r>
              <a:rPr lang="en-US" sz="900" strike="sngStrike" dirty="0"/>
              <a:t>Is </a:t>
            </a:r>
            <a:r>
              <a:rPr lang="en-US" sz="900" strike="sngStrike" dirty="0" err="1"/>
              <a:t>quet</a:t>
            </a:r>
            <a:r>
              <a:rPr lang="en-US" sz="900" strike="sngStrike" dirty="0"/>
              <a:t> enough?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794934" y="4917265"/>
            <a:ext cx="44534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I would just </a:t>
            </a:r>
            <a:r>
              <a:rPr lang="en-US" sz="800" strike="sngStrike" dirty="0" err="1"/>
              <a:t>lseave</a:t>
            </a:r>
            <a:r>
              <a:rPr lang="en-US" sz="800" strike="sngStrike" dirty="0"/>
              <a:t> </a:t>
            </a:r>
          </a:p>
          <a:p>
            <a:r>
              <a:rPr lang="en-US" dirty="0"/>
              <a:t>VIRIGN MARY </a:t>
            </a:r>
            <a:r>
              <a:rPr lang="en-US" dirty="0" err="1"/>
              <a:t>STANFORD.</a:t>
            </a:r>
            <a:r>
              <a:rPr lang="en-US" sz="800" strike="sngStrike" dirty="0" err="1"/>
              <a:t>amrx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arim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fazliz</a:t>
            </a:r>
            <a:r>
              <a:rPr lang="en-US" sz="800" strike="sngStrike" dirty="0"/>
              <a:t>)</a:t>
            </a:r>
            <a:r>
              <a:rPr lang="en-US" dirty="0"/>
              <a:t>.</a:t>
            </a:r>
            <a:r>
              <a:rPr lang="en-US" dirty="0" err="1"/>
              <a:t>KING.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hendirx</a:t>
            </a:r>
            <a:r>
              <a:rPr lang="en-US" sz="800" strike="sngStrike" dirty="0"/>
              <a:t>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12460" y="5059724"/>
            <a:ext cx="11879540" cy="17013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0304060" y="1339503"/>
            <a:ext cx="1887940" cy="6199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68856" y="3097243"/>
            <a:ext cx="9462687" cy="17013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86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0" y="2898268"/>
            <a:ext cx="1511783" cy="11323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71" y="2898269"/>
            <a:ext cx="1664902" cy="1132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07" y="1735766"/>
            <a:ext cx="1901052" cy="9415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39198" y="3391045"/>
            <a:ext cx="552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nonPOcelOangu.</a:t>
            </a:r>
            <a:r>
              <a:rPr lang="en-US" strike="sngStrike" dirty="0" err="1"/>
              <a:t>lsint</a:t>
            </a:r>
            <a:r>
              <a:rPr lang="en-US" strike="sngStrike" dirty="0"/>
              <a:t>(To put </a:t>
            </a:r>
            <a:r>
              <a:rPr lang="en-US" strike="sngStrike" dirty="0" err="1"/>
              <a:t>piens</a:t>
            </a:r>
            <a:r>
              <a:rPr lang="en-US" strike="sngStrike" dirty="0"/>
              <a:t> or dick in two women)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85110" y="3081202"/>
            <a:ext cx="3551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nonPoiceLangei</a:t>
            </a:r>
            <a:r>
              <a:rPr lang="en-US" strike="sngStrike" dirty="0" err="1"/>
              <a:t>.osint</a:t>
            </a:r>
            <a:r>
              <a:rPr lang="en-US" strike="sngStrike" dirty="0"/>
              <a:t>(</a:t>
            </a:r>
            <a:r>
              <a:rPr lang="en-US" strike="sngStrike" dirty="0" err="1"/>
              <a:t>doubl</a:t>
            </a:r>
            <a:r>
              <a:rPr lang="en-US" strike="sngStrike" dirty="0"/>
              <a:t> dip)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432" y="1588190"/>
            <a:ext cx="3657600" cy="12477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7350" y="1588190"/>
            <a:ext cx="646202" cy="10891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1356" y="1602379"/>
            <a:ext cx="1334759" cy="10891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147930" y="4744278"/>
            <a:ext cx="4395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dog, cat, and wife  </a:t>
            </a:r>
            <a:r>
              <a:rPr lang="en-US" strike="sngStrike" dirty="0"/>
              <a:t>w/o </a:t>
            </a:r>
            <a:r>
              <a:rPr lang="en-US" strike="sngStrike" dirty="0" err="1"/>
              <a:t>girlfiend</a:t>
            </a:r>
            <a:r>
              <a:rPr lang="en-US" strike="sngStrike" dirty="0"/>
              <a:t>, no </a:t>
            </a:r>
            <a:r>
              <a:rPr lang="en-US" strike="sngStrike" dirty="0" err="1"/>
              <a:t>girflind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 flipV="1">
            <a:off x="4240696" y="4744278"/>
            <a:ext cx="1961321" cy="36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611423" y="1804962"/>
            <a:ext cx="29434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Angela.mopay</a:t>
            </a:r>
            <a:endParaRPr lang="en-US" strike="sngStrike" dirty="0"/>
          </a:p>
          <a:p>
            <a:r>
              <a:rPr lang="en-US" strike="sngStrike" dirty="0" err="1"/>
              <a:t>Josphe.saunder</a:t>
            </a:r>
            <a:r>
              <a:rPr lang="en-US" strike="sngStrike" dirty="0"/>
              <a:t> </a:t>
            </a:r>
            <a:r>
              <a:rPr lang="en-US" strike="sngStrike" dirty="0" err="1"/>
              <a:t>visa.playspan</a:t>
            </a:r>
            <a:endParaRPr lang="en-US" strike="sngStrike" dirty="0"/>
          </a:p>
          <a:p>
            <a:r>
              <a:rPr lang="en-US" strike="sngStrike" dirty="0" err="1"/>
              <a:t>Mopay.plapyspan</a:t>
            </a:r>
            <a:endParaRPr lang="en-US" strike="sngStrike" dirty="0"/>
          </a:p>
          <a:p>
            <a:r>
              <a:rPr lang="en-US" dirty="0" err="1"/>
              <a:t>JFK.MLK.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kim.</a:t>
            </a:r>
            <a:r>
              <a:rPr lang="en-US" dirty="0" err="1"/>
              <a:t>Obmaa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31369" y="1485226"/>
            <a:ext cx="155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FBI:WMD(PAY)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423571" y="2785282"/>
            <a:ext cx="1230020" cy="1663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378072" y="2941064"/>
            <a:ext cx="1230020" cy="1663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74096" y="2829163"/>
            <a:ext cx="1785578" cy="12014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63233" y="2875940"/>
            <a:ext cx="1785578" cy="12014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57" y="2112922"/>
            <a:ext cx="544422" cy="30487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278" y="2076732"/>
            <a:ext cx="580181" cy="30993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9074824" y="2126172"/>
            <a:ext cx="1974251" cy="2595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68919" y="5113610"/>
            <a:ext cx="2557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Preschool </a:t>
            </a:r>
            <a:r>
              <a:rPr lang="en-US" dirty="0" err="1"/>
              <a:t>bathroom,pass</a:t>
            </a:r>
            <a:endParaRPr lang="en-US" dirty="0"/>
          </a:p>
          <a:p>
            <a:r>
              <a:rPr lang="en-US" dirty="0"/>
              <a:t>Harold 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61" y="5113610"/>
            <a:ext cx="1481467" cy="98584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9371" y="5508694"/>
            <a:ext cx="1217979" cy="95408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2993432" y="5606534"/>
            <a:ext cx="1784663" cy="70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169371" y="5482942"/>
            <a:ext cx="1217979" cy="97983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2993432" y="5910470"/>
            <a:ext cx="1991678" cy="397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775791" y="4744278"/>
            <a:ext cx="135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MLK(Roth.*)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12575" y="4586857"/>
            <a:ext cx="212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nonPoliceStuioLgoial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08056" y="474325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1985</a:t>
            </a:r>
          </a:p>
        </p:txBody>
      </p:sp>
      <p:cxnSp>
        <p:nvCxnSpPr>
          <p:cNvPr id="41" name="Straight Arrow Connector 40"/>
          <p:cNvCxnSpPr>
            <a:stCxn id="39" idx="3"/>
          </p:cNvCxnSpPr>
          <p:nvPr/>
        </p:nvCxnSpPr>
        <p:spPr>
          <a:xfrm>
            <a:off x="760799" y="4927921"/>
            <a:ext cx="8794058" cy="319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-12627" y="4352349"/>
            <a:ext cx="2129622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CHECKPOIN CHARLIE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04800" y="5112587"/>
            <a:ext cx="1550403" cy="101114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033552" y="5247861"/>
            <a:ext cx="651631" cy="66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5" name="Oval 44"/>
          <p:cNvSpPr/>
          <p:nvPr/>
        </p:nvSpPr>
        <p:spPr>
          <a:xfrm>
            <a:off x="5033551" y="5800168"/>
            <a:ext cx="651631" cy="6626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13005" y="5552447"/>
            <a:ext cx="1352381" cy="81904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7866508" y="5449891"/>
            <a:ext cx="1398878" cy="106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9387683" y="5584069"/>
            <a:ext cx="814215" cy="3959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0353147" y="5710724"/>
            <a:ext cx="1391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Performacne</a:t>
            </a:r>
            <a:endParaRPr lang="en-US" dirty="0"/>
          </a:p>
        </p:txBody>
      </p:sp>
      <p:cxnSp>
        <p:nvCxnSpPr>
          <p:cNvPr id="52" name="Straight Arrow Connector 51"/>
          <p:cNvCxnSpPr>
            <a:endCxn id="45" idx="0"/>
          </p:cNvCxnSpPr>
          <p:nvPr/>
        </p:nvCxnSpPr>
        <p:spPr>
          <a:xfrm flipV="1">
            <a:off x="3935896" y="5800168"/>
            <a:ext cx="1423471" cy="22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530015" y="4945207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Roth(</a:t>
            </a:r>
            <a:r>
              <a:rPr lang="en-US" dirty="0" err="1"/>
              <a:t>slietn</a:t>
            </a:r>
            <a:r>
              <a:rPr lang="en-US" dirty="0"/>
              <a:t>)</a:t>
            </a:r>
          </a:p>
          <a:p>
            <a:r>
              <a:rPr lang="en-US" sz="1000" strike="sngStrike" dirty="0" err="1"/>
              <a:t>Sience</a:t>
            </a:r>
            <a:r>
              <a:rPr lang="en-US" sz="1000" strike="sngStrike" dirty="0"/>
              <a:t> of lambs (black) run </a:t>
            </a:r>
            <a:r>
              <a:rPr lang="en-US" sz="1000" strike="sngStrike" dirty="0" err="1"/>
              <a:t>dmc</a:t>
            </a:r>
            <a:r>
              <a:rPr lang="en-US" sz="1000" strike="sngStrike" dirty="0"/>
              <a:t> shoes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496094" y="4639020"/>
            <a:ext cx="1073755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Evidnece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23" y="4495837"/>
            <a:ext cx="492428" cy="742678"/>
          </a:xfrm>
          <a:prstGeom prst="rect">
            <a:avLst/>
          </a:prstGeom>
        </p:spPr>
      </p:pic>
      <p:cxnSp>
        <p:nvCxnSpPr>
          <p:cNvPr id="57" name="Straight Arrow Connector 56"/>
          <p:cNvCxnSpPr/>
          <p:nvPr/>
        </p:nvCxnSpPr>
        <p:spPr>
          <a:xfrm flipH="1">
            <a:off x="8537044" y="5008352"/>
            <a:ext cx="537780" cy="90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1153927" y="5160752"/>
            <a:ext cx="8073297" cy="158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202017" y="4077423"/>
            <a:ext cx="51700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Gheoh</a:t>
            </a:r>
            <a:r>
              <a:rPr lang="en-US" strike="sngStrike" dirty="0"/>
              <a:t>(last </a:t>
            </a:r>
            <a:r>
              <a:rPr lang="en-US" strike="sngStrike" dirty="0" err="1"/>
              <a:t>chrimastr</a:t>
            </a:r>
            <a:r>
              <a:rPr lang="en-US" strike="sngStrike" dirty="0"/>
              <a:t>, </a:t>
            </a:r>
            <a:r>
              <a:rPr lang="en-US" strike="sngStrike" dirty="0" err="1"/>
              <a:t>steve</a:t>
            </a:r>
            <a:r>
              <a:rPr lang="en-US" strike="sngStrike" dirty="0"/>
              <a:t> </a:t>
            </a:r>
            <a:r>
              <a:rPr lang="en-US" strike="sngStrike" dirty="0" err="1"/>
              <a:t>micehaslls</a:t>
            </a:r>
            <a:r>
              <a:rPr lang="en-US" strike="sngStrike" dirty="0"/>
              <a:t> at </a:t>
            </a:r>
            <a:r>
              <a:rPr lang="en-US" strike="sngStrike" dirty="0" err="1"/>
              <a:t>palygourng</a:t>
            </a:r>
            <a:r>
              <a:rPr lang="en-US" strike="sngStrike" dirty="0"/>
              <a:t>)</a:t>
            </a:r>
          </a:p>
          <a:p>
            <a:r>
              <a:rPr lang="en-US" dirty="0"/>
              <a:t>RENE LIBRARY FOR ROWTH(</a:t>
            </a:r>
            <a:r>
              <a:rPr lang="en-US" strike="sngStrike" dirty="0"/>
              <a:t> </a:t>
            </a:r>
            <a:r>
              <a:rPr lang="en-US" strike="sngStrike" dirty="0" err="1"/>
              <a:t>chidlrens</a:t>
            </a:r>
            <a:r>
              <a:rPr lang="en-US" strike="sngStrike" dirty="0"/>
              <a:t> bathroom)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761756" y="5539413"/>
            <a:ext cx="1217979" cy="97983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5743778" y="38691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417561" y="3005291"/>
            <a:ext cx="1751358" cy="1233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49428" y="2567886"/>
            <a:ext cx="2039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nonPOliceSexAbuse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167882" y="2645684"/>
            <a:ext cx="22781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G.JFK</a:t>
            </a:r>
            <a:r>
              <a:rPr lang="en-US" sz="800" strike="sngStrike" dirty="0"/>
              <a:t>(3-way)JFK(</a:t>
            </a:r>
            <a:r>
              <a:rPr lang="en-US" sz="800" strike="sngStrike" dirty="0" err="1"/>
              <a:t>lee,amatngo</a:t>
            </a:r>
            <a:r>
              <a:rPr lang="en-US" sz="800" strike="sngStrike" dirty="0"/>
              <a:t> 3-way,trialhon)</a:t>
            </a:r>
          </a:p>
          <a:p>
            <a:r>
              <a:rPr lang="en-US" sz="800" dirty="0"/>
              <a:t>JFK</a:t>
            </a:r>
            <a:r>
              <a:rPr lang="en-US" sz="800" strike="sngStrike" dirty="0"/>
              <a:t>(3 way not to </a:t>
            </a:r>
            <a:r>
              <a:rPr lang="en-US" sz="800" strike="sngStrike" dirty="0" err="1"/>
              <a:t>inser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pensis</a:t>
            </a:r>
            <a:r>
              <a:rPr lang="en-US" sz="800" strike="sngStrike" dirty="0"/>
              <a:t> at </a:t>
            </a:r>
            <a:r>
              <a:rPr lang="en-US" sz="800" strike="sngStrike" dirty="0" err="1"/>
              <a:t>sime</a:t>
            </a:r>
            <a:r>
              <a:rPr lang="en-US" sz="800" strike="sngStrike" dirty="0"/>
              <a:t> time)</a:t>
            </a:r>
          </a:p>
          <a:p>
            <a:r>
              <a:rPr lang="en-US" sz="800" strike="sngStrike" dirty="0"/>
              <a:t>Girl-1: Blow job </a:t>
            </a:r>
          </a:p>
          <a:p>
            <a:r>
              <a:rPr lang="en-US" sz="800" strike="sngStrike" dirty="0"/>
              <a:t>Girl-2: Sex</a:t>
            </a:r>
          </a:p>
          <a:p>
            <a:r>
              <a:rPr lang="en-US" sz="800" dirty="0" err="1"/>
              <a:t>G.</a:t>
            </a:r>
            <a:r>
              <a:rPr lang="en-US" sz="800" strike="sngStrike" dirty="0" err="1"/>
              <a:t>Hochblasen</a:t>
            </a:r>
            <a:r>
              <a:rPr lang="en-US" sz="800" dirty="0"/>
              <a:t>(</a:t>
            </a:r>
            <a:r>
              <a:rPr lang="en-US" sz="800" dirty="0" err="1"/>
              <a:t>trnal</a:t>
            </a:r>
            <a:r>
              <a:rPr lang="en-US" sz="800" dirty="0"/>
              <a:t>); to give oral sex until </a:t>
            </a:r>
            <a:r>
              <a:rPr lang="en-US" sz="800" dirty="0" err="1"/>
              <a:t>erecion</a:t>
            </a:r>
            <a:r>
              <a:rPr lang="en-US" sz="800" dirty="0"/>
              <a:t>)</a:t>
            </a:r>
          </a:p>
          <a:p>
            <a:r>
              <a:rPr lang="en-US" sz="800" dirty="0"/>
              <a:t>1998 girlfriend </a:t>
            </a:r>
            <a:r>
              <a:rPr lang="en-US" sz="800" dirty="0" err="1"/>
              <a:t>hochblasen</a:t>
            </a:r>
            <a:endParaRPr 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9166388" y="2348705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z="800" strike="sngStrike" dirty="0"/>
              <a:t>(Same penis </a:t>
            </a:r>
            <a:r>
              <a:rPr lang="en-US" sz="800" strike="sngStrike" dirty="0" err="1"/>
              <a:t>intwo</a:t>
            </a:r>
            <a:r>
              <a:rPr lang="en-US" sz="800" strike="sngStrike" dirty="0"/>
              <a:t> women</a:t>
            </a:r>
            <a:r>
              <a:rPr lang="en-US" strike="sngStrike" dirty="0"/>
              <a:t>)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185800" y="2417798"/>
            <a:ext cx="2052043" cy="97983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625" y="4770538"/>
            <a:ext cx="12183375" cy="20874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108056" y="3476681"/>
            <a:ext cx="2060863" cy="392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569493" y="1840931"/>
            <a:ext cx="2960522" cy="11474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9472016" y="2072283"/>
            <a:ext cx="1137863" cy="44074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543685" y="1444313"/>
            <a:ext cx="3036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JFK:v2:FBI:KIDNAPPIGN</a:t>
            </a:r>
          </a:p>
          <a:p>
            <a:r>
              <a:rPr lang="en-US" strike="sngStrike" dirty="0"/>
              <a:t>To put same penis in 2 </a:t>
            </a:r>
            <a:r>
              <a:rPr lang="en-US" strike="sngStrike" dirty="0" err="1"/>
              <a:t>woemn</a:t>
            </a:r>
            <a:endParaRPr lang="en-US" strike="sngStrike" dirty="0"/>
          </a:p>
        </p:txBody>
      </p:sp>
      <p:sp>
        <p:nvSpPr>
          <p:cNvPr id="75" name="Rectangle 74"/>
          <p:cNvSpPr/>
          <p:nvPr/>
        </p:nvSpPr>
        <p:spPr>
          <a:xfrm>
            <a:off x="10829023" y="1671927"/>
            <a:ext cx="1362977" cy="55612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124121" y="1904089"/>
            <a:ext cx="83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stefan</a:t>
            </a:r>
            <a:endParaRPr lang="en-US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8370306" y="193711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044950" y="1271048"/>
            <a:ext cx="13756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FOSTER CITY NANA: </a:t>
            </a:r>
          </a:p>
          <a:p>
            <a:r>
              <a:rPr lang="en-US" sz="1000" dirty="0" err="1"/>
              <a:t>ELETHE.nonPoliceQOS</a:t>
            </a:r>
            <a:r>
              <a:rPr lang="en-US" sz="1000" dirty="0"/>
              <a:t>.</a:t>
            </a:r>
          </a:p>
          <a:p>
            <a:r>
              <a:rPr lang="en-US" sz="1000" dirty="0"/>
              <a:t>POLCE FOSTER CITY</a:t>
            </a:r>
          </a:p>
        </p:txBody>
      </p:sp>
    </p:spTree>
    <p:extLst>
      <p:ext uri="{BB962C8B-B14F-4D97-AF65-F5344CB8AC3E}">
        <p14:creationId xmlns:p14="http://schemas.microsoft.com/office/powerpoint/2010/main" val="16172011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993" y="5148397"/>
            <a:ext cx="1097275" cy="1097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409" y="3166336"/>
            <a:ext cx="1034704" cy="11408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91409" y="3097243"/>
            <a:ext cx="1139687" cy="134223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95062" y="2727911"/>
            <a:ext cx="282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Ibm.wsam.client.mayo</a:t>
            </a:r>
            <a:r>
              <a:rPr lang="en-US" strike="sngStrike" dirty="0"/>
              <a:t> </a:t>
            </a:r>
            <a:r>
              <a:rPr lang="en-US" strike="sngStrike" dirty="0" err="1"/>
              <a:t>clinik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895062" y="2584174"/>
            <a:ext cx="2239616" cy="2226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66" y="1700607"/>
            <a:ext cx="620426" cy="9357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2190" y="2737764"/>
            <a:ext cx="923811" cy="85714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16843" y="5209648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000.tw.ps.Car </a:t>
            </a:r>
            <a:r>
              <a:rPr lang="en-US" dirty="0" err="1"/>
              <a:t>Alrm</a:t>
            </a:r>
            <a:r>
              <a:rPr lang="en-US" dirty="0"/>
              <a:t>: </a:t>
            </a:r>
            <a:r>
              <a:rPr lang="en-US" dirty="0" err="1"/>
              <a:t>Erir</a:t>
            </a:r>
            <a:r>
              <a:rPr lang="en-US" dirty="0"/>
              <a:t> </a:t>
            </a:r>
            <a:r>
              <a:rPr lang="en-US" dirty="0" err="1"/>
              <a:t>ludwige</a:t>
            </a:r>
            <a:r>
              <a:rPr lang="en-US" dirty="0"/>
              <a:t>, </a:t>
            </a:r>
            <a:r>
              <a:rPr lang="en-US" dirty="0" err="1"/>
              <a:t>joese</a:t>
            </a:r>
            <a:r>
              <a:rPr lang="en-US" dirty="0"/>
              <a:t> sexton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2394192" y="1413042"/>
            <a:ext cx="55559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XAVIEER 7</a:t>
            </a:r>
          </a:p>
          <a:p>
            <a:r>
              <a:rPr lang="en-US" dirty="0"/>
              <a:t>♥LACE XAVIER hast to jackoff in </a:t>
            </a:r>
            <a:r>
              <a:rPr lang="en-US" dirty="0" err="1"/>
              <a:t>atic</a:t>
            </a:r>
            <a:r>
              <a:rPr lang="en-US" dirty="0"/>
              <a:t> </a:t>
            </a:r>
          </a:p>
          <a:p>
            <a:r>
              <a:rPr lang="en-US" dirty="0"/>
              <a:t>	Xavier had sex with 7	CHERYTER 7.G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13899" y="1632845"/>
            <a:ext cx="1692322" cy="1188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346" y="3712191"/>
            <a:ext cx="971655" cy="72728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4721861" y="2584174"/>
            <a:ext cx="1870008" cy="909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6989" y="4385022"/>
            <a:ext cx="1152381" cy="124761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37801" y="3522503"/>
            <a:ext cx="184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HOMCE:KRLYSTAL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210" y="5094089"/>
            <a:ext cx="394011" cy="35411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262516" y="1886434"/>
            <a:ext cx="1378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Davids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handon</a:t>
            </a:r>
            <a:r>
              <a:rPr lang="en-US" sz="800" strike="sngStrike" dirty="0"/>
              <a:t>; those are in </a:t>
            </a:r>
            <a:r>
              <a:rPr lang="en-US" sz="800" strike="sngStrike" dirty="0" err="1"/>
              <a:t>appmetn</a:t>
            </a:r>
            <a:r>
              <a:rPr lang="en-US" sz="800" strike="sngStrike" dirty="0"/>
              <a:t> or </a:t>
            </a:r>
            <a:r>
              <a:rPr lang="en-US" sz="800" strike="sngStrike" dirty="0" err="1"/>
              <a:t>hosue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nto</a:t>
            </a:r>
            <a:r>
              <a:rPr lang="en-US" sz="800" strike="sngStrike" dirty="0"/>
              <a:t> at </a:t>
            </a:r>
            <a:r>
              <a:rPr lang="en-US" sz="800" dirty="0"/>
              <a:t>court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48" y="4376257"/>
            <a:ext cx="1213270" cy="121868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255093" y="5632641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nonPolcieSoul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905" y="5632641"/>
            <a:ext cx="1092100" cy="61157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739270" y="5632641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 </a:t>
            </a:r>
            <a:r>
              <a:rPr lang="en-US" strike="sngStrike" dirty="0" err="1"/>
              <a:t>Hiearhcy</a:t>
            </a:r>
            <a:r>
              <a:rPr lang="en-US" strike="sngStrike" dirty="0"/>
              <a:t> blond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50188" y="4862381"/>
            <a:ext cx="1193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41,IPX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6440557" y="5578980"/>
            <a:ext cx="476286" cy="874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572358" y="4816359"/>
            <a:ext cx="4852834" cy="142785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602204" y="1303647"/>
            <a:ext cx="3713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KING.PENTAONG.EMEA.</a:t>
            </a:r>
            <a:r>
              <a:rPr lang="en-US" strike="sngStrike" dirty="0" err="1"/>
              <a:t>deere.thehun</a:t>
            </a:r>
            <a:endParaRPr lang="en-US" strike="sngStrike" dirty="0"/>
          </a:p>
          <a:p>
            <a:r>
              <a:rPr lang="en-US" dirty="0"/>
              <a:t>2 of 5 </a:t>
            </a:r>
            <a:r>
              <a:rPr lang="en-US" dirty="0" err="1"/>
              <a:t>KING.</a:t>
            </a:r>
            <a:r>
              <a:rPr lang="en-US" strike="sngStrike" dirty="0" err="1"/>
              <a:t>hendri</a:t>
            </a:r>
            <a:r>
              <a:rPr lang="en-US" strike="sngStrike" dirty="0"/>
              <a:t> </a:t>
            </a:r>
            <a:r>
              <a:rPr lang="en-US" strike="sngStrike" dirty="0" err="1"/>
              <a:t>herberger</a:t>
            </a:r>
            <a:r>
              <a:rPr lang="en-US" strike="sngStrike" dirty="0"/>
              <a:t>/day</a:t>
            </a:r>
          </a:p>
          <a:p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965635" y="1320568"/>
            <a:ext cx="2226365" cy="7554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 flipH="1">
            <a:off x="8338158" y="2584174"/>
            <a:ext cx="4422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Kim </a:t>
            </a:r>
            <a:r>
              <a:rPr lang="en-US" strike="sngStrike" dirty="0" err="1"/>
              <a:t>jun</a:t>
            </a:r>
            <a:r>
              <a:rPr lang="en-US" strike="sngStrike" dirty="0"/>
              <a:t>  </a:t>
            </a:r>
            <a:r>
              <a:rPr lang="en-US" dirty="0"/>
              <a:t>0.1 ATB England Castle</a:t>
            </a:r>
          </a:p>
          <a:p>
            <a:r>
              <a:rPr lang="en-US" dirty="0"/>
              <a:t>	</a:t>
            </a:r>
            <a:r>
              <a:rPr lang="en-US" dirty="0" err="1"/>
              <a:t>nonPoliceContenItems</a:t>
            </a:r>
            <a:endParaRPr lang="en-US" dirty="0"/>
          </a:p>
          <a:p>
            <a:r>
              <a:rPr lang="en-US" dirty="0"/>
              <a:t>	</a:t>
            </a:r>
            <a:r>
              <a:rPr lang="en-US" strike="sngStrike" dirty="0"/>
              <a:t>out of castle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39013" y="3244334"/>
            <a:ext cx="23006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newpaper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trafffic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ponography</a:t>
            </a:r>
            <a:r>
              <a:rPr lang="en-US" sz="800" strike="sngStrike" dirty="0"/>
              <a:t> out of </a:t>
            </a:r>
            <a:r>
              <a:rPr lang="en-US" sz="800" strike="sngStrike" dirty="0" err="1"/>
              <a:t>english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caslte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7459026" y="3459778"/>
            <a:ext cx="57615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Shake and </a:t>
            </a:r>
            <a:r>
              <a:rPr lang="en-US" dirty="0" err="1"/>
              <a:t>BakeHOCIME:MANTER</a:t>
            </a:r>
            <a:endParaRPr lang="en-US" dirty="0"/>
          </a:p>
          <a:p>
            <a:r>
              <a:rPr lang="en-US" dirty="0"/>
              <a:t>I can </a:t>
            </a:r>
            <a:r>
              <a:rPr lang="en-US" dirty="0" err="1"/>
              <a:t>belive</a:t>
            </a:r>
            <a:r>
              <a:rPr lang="en-US" dirty="0"/>
              <a:t> it s no butter </a:t>
            </a:r>
            <a:r>
              <a:rPr lang="en-US" dirty="0" err="1"/>
              <a:t>appe.touch.empel.sabry.tzoing</a:t>
            </a:r>
            <a:endParaRPr lang="en-US" dirty="0"/>
          </a:p>
          <a:p>
            <a:r>
              <a:rPr lang="en-US" dirty="0"/>
              <a:t>!</a:t>
            </a:r>
            <a:r>
              <a:rPr lang="en-US" dirty="0" err="1"/>
              <a:t>IN.sabry.tozin</a:t>
            </a:r>
            <a:endParaRPr lang="en-US" dirty="0"/>
          </a:p>
          <a:p>
            <a:r>
              <a:rPr lang="en-US" dirty="0" err="1"/>
              <a:t>Cums</a:t>
            </a:r>
            <a:r>
              <a:rPr lang="en-US" dirty="0"/>
              <a:t> on </a:t>
            </a:r>
            <a:r>
              <a:rPr lang="en-US" dirty="0" err="1"/>
              <a:t>babys</a:t>
            </a:r>
            <a:r>
              <a:rPr lang="en-US" dirty="0"/>
              <a:t> faces  !</a:t>
            </a:r>
            <a:r>
              <a:rPr lang="en-US" dirty="0" err="1"/>
              <a:t>N.saby.tozn</a:t>
            </a:r>
            <a:r>
              <a:rPr lang="en-US" dirty="0"/>
              <a:t>  </a:t>
            </a:r>
            <a:r>
              <a:rPr lang="en-US" dirty="0" err="1"/>
              <a:t>apple.toch.chris.ventrua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5172190" y="2821109"/>
            <a:ext cx="1268367" cy="876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28375" y="5183935"/>
            <a:ext cx="1679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polcie</a:t>
            </a:r>
            <a:r>
              <a:rPr lang="en-US" b="1" dirty="0"/>
              <a:t> phantom</a:t>
            </a:r>
          </a:p>
        </p:txBody>
      </p:sp>
      <p:sp>
        <p:nvSpPr>
          <p:cNvPr id="44" name="Oval 43"/>
          <p:cNvSpPr/>
          <p:nvPr/>
        </p:nvSpPr>
        <p:spPr>
          <a:xfrm>
            <a:off x="5001835" y="4862381"/>
            <a:ext cx="358575" cy="4087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900415" y="4475016"/>
            <a:ext cx="502597" cy="5105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989973" y="4565897"/>
            <a:ext cx="329658" cy="3556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26686" y="4415380"/>
            <a:ext cx="1042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Somewhere I </a:t>
            </a:r>
            <a:r>
              <a:rPr lang="en-US" sz="800" strike="sngStrike" dirty="0" err="1"/>
              <a:t>somone</a:t>
            </a:r>
            <a:r>
              <a:rPr lang="en-US" sz="800" strike="sngStrike" dirty="0"/>
              <a:t> is watching me</a:t>
            </a:r>
            <a:br>
              <a:rPr lang="en-US" sz="800" strike="sngStrike" dirty="0"/>
            </a:br>
            <a:r>
              <a:rPr lang="en-US" sz="800" strike="sngStrike" dirty="0"/>
              <a:t>a </a:t>
            </a:r>
            <a:r>
              <a:rPr lang="en-US" sz="800" strike="sngStrike" dirty="0" err="1"/>
              <a:t>phtom</a:t>
            </a:r>
            <a:r>
              <a:rPr lang="en-US" sz="800" strike="sngStrike" dirty="0"/>
              <a:t>?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4169589" y="4491530"/>
            <a:ext cx="1422350" cy="656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23802" y="1671535"/>
            <a:ext cx="827830" cy="9349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49894" y="4307163"/>
            <a:ext cx="2711427" cy="12461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 flipH="1">
            <a:off x="532036" y="4076612"/>
            <a:ext cx="492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nonPOlocieRT.nonPOceAdminstratiNetworkLgocla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439515" y="3380862"/>
            <a:ext cx="4852834" cy="142785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7685932" y="2894135"/>
            <a:ext cx="3154346" cy="2261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979934" y="2441713"/>
            <a:ext cx="4852834" cy="142785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022854" y="2707223"/>
            <a:ext cx="1348515" cy="9056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010535" y="3652932"/>
            <a:ext cx="1429108" cy="8329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0" y="5697034"/>
            <a:ext cx="1178721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TIMOTHEY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26988" y="5916190"/>
            <a:ext cx="93102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cxnSp>
        <p:nvCxnSpPr>
          <p:cNvPr id="62" name="Straight Arrow Connector 61"/>
          <p:cNvCxnSpPr>
            <a:endCxn id="41" idx="1"/>
          </p:cNvCxnSpPr>
          <p:nvPr/>
        </p:nvCxnSpPr>
        <p:spPr>
          <a:xfrm flipV="1">
            <a:off x="1310522" y="5368601"/>
            <a:ext cx="2917853" cy="547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089359" y="6323411"/>
            <a:ext cx="1045701" cy="4041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1160060" y="6370857"/>
            <a:ext cx="1095033" cy="328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861988" y="657440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V2:FBI:KIDNANPGIN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0" y="3166336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8283" y="971206"/>
            <a:ext cx="12307752" cy="575639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8035" y="2041480"/>
            <a:ext cx="1562100" cy="203835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138" y="2536445"/>
            <a:ext cx="1700396" cy="113359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77" y="2554640"/>
            <a:ext cx="1103890" cy="1103890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657847" y="2275459"/>
            <a:ext cx="1517871" cy="1753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063059" y="2562835"/>
            <a:ext cx="1187695" cy="10752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 flipH="1">
            <a:off x="3487699" y="1982447"/>
            <a:ext cx="5468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PENTAGON.EMEA.St</a:t>
            </a:r>
            <a:r>
              <a:rPr lang="en-US" dirty="0"/>
              <a:t> Francis: Hendrik does 5x per day 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264872" y="2366791"/>
            <a:ext cx="137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 </a:t>
            </a:r>
            <a:r>
              <a:rPr lang="en-US" strike="sngStrike" dirty="0" err="1"/>
              <a:t>sexring</a:t>
            </a:r>
            <a:endParaRPr lang="en-US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066" y="2217487"/>
            <a:ext cx="1218640" cy="161235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700" y="4513701"/>
            <a:ext cx="1092100" cy="611576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004337" y="404140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Thomas </a:t>
            </a:r>
            <a:r>
              <a:rPr lang="en-US" strike="sngStrike" dirty="0" err="1"/>
              <a:t>nees</a:t>
            </a:r>
            <a:endParaRPr lang="en-US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867642" y="5589838"/>
            <a:ext cx="3278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PEGNAON.PAUL</a:t>
            </a:r>
          </a:p>
          <a:p>
            <a:r>
              <a:rPr lang="en-US" dirty="0"/>
              <a:t>XAVIER: bend over take lei a man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-245660" y="4862381"/>
            <a:ext cx="137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 </a:t>
            </a:r>
            <a:r>
              <a:rPr lang="en-US" strike="sngStrike" dirty="0" err="1"/>
              <a:t>sexring</a:t>
            </a:r>
            <a:endParaRPr lang="en-US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6762189" y="1301586"/>
            <a:ext cx="441390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/>
              <a:t>tom </a:t>
            </a:r>
            <a:r>
              <a:rPr lang="en-US" strike="sngStrike" dirty="0" err="1"/>
              <a:t>cruis</a:t>
            </a:r>
            <a:r>
              <a:rPr lang="en-US" strike="sngStrike" dirty="0"/>
              <a:t> </a:t>
            </a:r>
            <a:r>
              <a:rPr lang="en-US" strike="sngStrike" dirty="0" err="1"/>
              <a:t>imitate,I</a:t>
            </a:r>
            <a:r>
              <a:rPr lang="en-US" dirty="0" err="1"/>
              <a:t>VING</a:t>
            </a:r>
            <a:r>
              <a:rPr lang="en-US" dirty="0"/>
              <a:t> MARY STAFORD</a:t>
            </a:r>
          </a:p>
          <a:p>
            <a:r>
              <a:rPr lang="en-US" sz="800" strike="sngStrike" dirty="0" err="1"/>
              <a:t>Gynasimtr</a:t>
            </a:r>
            <a:r>
              <a:rPr lang="en-US" sz="800" strike="sngStrike" dirty="0"/>
              <a:t>/high </a:t>
            </a:r>
            <a:r>
              <a:rPr lang="en-US" sz="800" strike="sngStrike" dirty="0" err="1"/>
              <a:t>neurute</a:t>
            </a:r>
            <a:r>
              <a:rPr lang="en-US" sz="800" strike="sngStrike" dirty="0"/>
              <a:t> offsite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008" y="1352517"/>
            <a:ext cx="741929" cy="741929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5555817" y="2167113"/>
            <a:ext cx="3037989" cy="4868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705708" y="1611357"/>
            <a:ext cx="358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dr</a:t>
            </a:r>
            <a:r>
              <a:rPr lang="en-US" dirty="0"/>
              <a:t> prof </a:t>
            </a:r>
            <a:r>
              <a:rPr lang="en-US" dirty="0" err="1"/>
              <a:t>fishan</a:t>
            </a:r>
            <a:r>
              <a:rPr lang="en-US" strike="sngStrike" dirty="0"/>
              <a:t> </a:t>
            </a:r>
            <a:r>
              <a:rPr lang="en-US" strike="sngStrike" dirty="0" err="1"/>
              <a:t>penisring</a:t>
            </a:r>
            <a:r>
              <a:rPr lang="en-US" strike="sngStrike" dirty="0"/>
              <a:t>/</a:t>
            </a:r>
            <a:r>
              <a:rPr lang="en-US" strike="sngStrike" dirty="0" err="1"/>
              <a:t>cockcage</a:t>
            </a:r>
            <a:endParaRPr lang="en-US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3866137" y="1789470"/>
            <a:ext cx="4558782" cy="7480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780372" y="2689959"/>
            <a:ext cx="7796947" cy="24127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-80699" y="1336824"/>
            <a:ext cx="509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MAINSTEER HOLLYWOOD(CHIEN THERER, </a:t>
            </a:r>
            <a:r>
              <a:rPr lang="en-US" strike="sngStrike" dirty="0"/>
              <a:t>cock cage</a:t>
            </a:r>
            <a:r>
              <a:rPr lang="en-US" dirty="0"/>
              <a:t>)</a:t>
            </a:r>
          </a:p>
          <a:p>
            <a:r>
              <a:rPr lang="en-US" dirty="0"/>
              <a:t>KING.QUEST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5939643" y="2736123"/>
            <a:ext cx="1799627" cy="723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171905" y="4376257"/>
            <a:ext cx="2421901" cy="7178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723" y="2344884"/>
            <a:ext cx="773301" cy="729782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 flipV="1">
            <a:off x="3437078" y="2281927"/>
            <a:ext cx="792822" cy="584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824334" y="3654898"/>
            <a:ext cx="18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Angel.flea</a:t>
            </a:r>
            <a:r>
              <a:rPr lang="en-US" dirty="0" err="1"/>
              <a:t>.VIRINA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04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579427"/>
            <a:ext cx="2456597" cy="99628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God.Simon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795" y="2639710"/>
            <a:ext cx="2924672" cy="19462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76" y="2548303"/>
            <a:ext cx="2047875" cy="223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451" y="2563514"/>
            <a:ext cx="1657350" cy="19621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02275" y="217897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Jack Ma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7806519" y="2275348"/>
            <a:ext cx="1803282" cy="2674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952451" y="2548303"/>
            <a:ext cx="1901943" cy="197736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202275" y="2275348"/>
            <a:ext cx="778788" cy="28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168" y="2016586"/>
            <a:ext cx="451914" cy="4519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184" y="4958249"/>
            <a:ext cx="972303" cy="97230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5596041" y="2016586"/>
            <a:ext cx="1064525" cy="264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956" y="4950309"/>
            <a:ext cx="3019425" cy="15144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7274257" y="4667534"/>
            <a:ext cx="4203510" cy="1797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23839" y="2563865"/>
            <a:ext cx="1901943" cy="197736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987281" y="4648905"/>
            <a:ext cx="3285770" cy="197736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819523" y="1984369"/>
            <a:ext cx="427559" cy="5183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368" y="3739445"/>
            <a:ext cx="1152381" cy="12476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9" y="4448512"/>
            <a:ext cx="394011" cy="35411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427" y="3730680"/>
            <a:ext cx="1213270" cy="121868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6273" y="3661586"/>
            <a:ext cx="2711427" cy="12461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139687" y="5367130"/>
            <a:ext cx="1169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Pentgon</a:t>
            </a:r>
            <a:endParaRPr lang="en-US" dirty="0"/>
          </a:p>
          <a:p>
            <a:r>
              <a:rPr lang="en-US" dirty="0"/>
              <a:t>Paul </a:t>
            </a:r>
            <a:r>
              <a:rPr lang="en-US" dirty="0" err="1"/>
              <a:t>Rever</a:t>
            </a:r>
            <a:endParaRPr lang="en-US" dirty="0"/>
          </a:p>
          <a:p>
            <a:r>
              <a:rPr lang="en-US" dirty="0"/>
              <a:t>Xavier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1791" y="5406887"/>
            <a:ext cx="710131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7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20" y="1351262"/>
            <a:ext cx="1186489" cy="118648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53" y="1367397"/>
            <a:ext cx="1462463" cy="112541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844990" y="4571698"/>
            <a:ext cx="6384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nonPolcieNete.nonpocieAdminstiveLgoical.VIRING.hymen.Unicorn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993708" y="4907690"/>
            <a:ext cx="738396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716117" y="4884787"/>
            <a:ext cx="143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Broken </a:t>
            </a:r>
            <a:r>
              <a:rPr lang="en-US" strike="sngStrike" dirty="0" err="1"/>
              <a:t>Winw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2771716" y="5002700"/>
            <a:ext cx="1065909" cy="499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United </a:t>
            </a:r>
          </a:p>
          <a:p>
            <a:pPr algn="ctr"/>
            <a:r>
              <a:rPr lang="en-US" dirty="0"/>
              <a:t>Nations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273811" y="4891628"/>
            <a:ext cx="1049351" cy="100535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194" y="2087689"/>
            <a:ext cx="1914525" cy="239077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8036891" y="2042366"/>
            <a:ext cx="1901943" cy="24802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0274306" y="2101374"/>
            <a:ext cx="310699" cy="425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248752" y="2566847"/>
            <a:ext cx="310699" cy="425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806519" y="5566159"/>
            <a:ext cx="4385481" cy="71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304670" y="6479289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KING.</a:t>
            </a:r>
            <a:r>
              <a:rPr lang="en-US" sz="800" strike="sngStrike" dirty="0" err="1"/>
              <a:t>pense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forskin</a:t>
            </a:r>
            <a:r>
              <a:rPr lang="en-US" sz="800" strike="sngStrike" dirty="0"/>
              <a:t> dryou0 5x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161635" y="6605138"/>
            <a:ext cx="7569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Stamina 2x+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3837625" y="5394306"/>
            <a:ext cx="1390862" cy="434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634849" y="1951068"/>
            <a:ext cx="2499091" cy="24584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716" y="1352620"/>
            <a:ext cx="1232442" cy="123244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142" y="3661586"/>
            <a:ext cx="497741" cy="74797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7980795" y="2087688"/>
            <a:ext cx="2013965" cy="24199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-26248" y="3127467"/>
            <a:ext cx="28326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Ezra: </a:t>
            </a:r>
            <a:r>
              <a:rPr lang="en-US" dirty="0" err="1"/>
              <a:t>Esah</a:t>
            </a:r>
            <a:r>
              <a:rPr lang="en-US" dirty="0"/>
              <a:t> father </a:t>
            </a:r>
            <a:r>
              <a:rPr lang="en-US" dirty="0" err="1"/>
              <a:t>God.Simon</a:t>
            </a:r>
            <a:endParaRPr lang="en-US" dirty="0"/>
          </a:p>
          <a:p>
            <a:r>
              <a:rPr lang="en-US" sz="800" strike="sngStrike" dirty="0" err="1"/>
              <a:t>Apple.atari.tango</a:t>
            </a:r>
            <a:endParaRPr lang="en-US" sz="800" strike="sngStrike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251791" y="3282492"/>
            <a:ext cx="2505909" cy="15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952" y="1725753"/>
            <a:ext cx="707665" cy="88018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020" y="1827943"/>
            <a:ext cx="713333" cy="618617"/>
          </a:xfrm>
          <a:prstGeom prst="rect">
            <a:avLst/>
          </a:prstGeom>
        </p:spPr>
      </p:pic>
      <p:cxnSp>
        <p:nvCxnSpPr>
          <p:cNvPr id="62" name="Straight Connector 61"/>
          <p:cNvCxnSpPr>
            <a:endCxn id="24" idx="0"/>
          </p:cNvCxnSpPr>
          <p:nvPr/>
        </p:nvCxnSpPr>
        <p:spPr>
          <a:xfrm>
            <a:off x="5018601" y="1984369"/>
            <a:ext cx="1856210" cy="5794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587353" y="1498294"/>
            <a:ext cx="313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CIVIEL CODE.LABOR CODE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133940" y="1328671"/>
            <a:ext cx="1952043" cy="5389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13418" y="1703233"/>
            <a:ext cx="1059668" cy="589310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6509494" y="3077570"/>
            <a:ext cx="1281140" cy="1188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8708160" y="3882887"/>
            <a:ext cx="1566146" cy="152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1139687" y="5069453"/>
            <a:ext cx="900797" cy="1535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905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28131" y="25938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MAINSTREET(HOLLYWOOD(CHIEN THERER, </a:t>
            </a:r>
            <a:r>
              <a:rPr lang="en-US" strike="sngStrike" dirty="0"/>
              <a:t>cock cage</a:t>
            </a:r>
            <a:r>
              <a:rPr lang="en-US" dirty="0"/>
              <a:t>)</a:t>
            </a:r>
          </a:p>
          <a:p>
            <a:r>
              <a:rPr lang="en-US" b="1" dirty="0"/>
              <a:t>KING.QUEST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953" y="2917005"/>
            <a:ext cx="1700396" cy="11335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631" y="2713142"/>
            <a:ext cx="1155592" cy="14560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1868" y="2713143"/>
            <a:ext cx="2633089" cy="145604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22830" y="1782002"/>
            <a:ext cx="117643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431809" y="2713142"/>
            <a:ext cx="5254388" cy="1337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991367" y="2593840"/>
            <a:ext cx="4224353" cy="149809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747" y="4420198"/>
            <a:ext cx="1990725" cy="22955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181" y="5046457"/>
            <a:ext cx="1138541" cy="11385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31" y="4950922"/>
            <a:ext cx="1474871" cy="123407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749427" y="5233713"/>
            <a:ext cx="4155134" cy="3820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486825" y="4818911"/>
            <a:ext cx="4224353" cy="149809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895833" y="4493205"/>
            <a:ext cx="7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!int32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066" y="4564475"/>
            <a:ext cx="537228" cy="5372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27223" y="4420198"/>
            <a:ext cx="3320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Tranl</a:t>
            </a:r>
            <a:r>
              <a:rPr lang="en-US" dirty="0"/>
              <a:t> ATOMBOM(HAHN) </a:t>
            </a:r>
            <a:r>
              <a:rPr lang="en-US" strike="sngStrike" dirty="0"/>
              <a:t>wife </a:t>
            </a:r>
            <a:r>
              <a:rPr lang="en-US" b="1" strike="sngStrike" dirty="0"/>
              <a:t>ring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331" y="6090300"/>
            <a:ext cx="1557859" cy="103292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684" y="5898517"/>
            <a:ext cx="1068000" cy="122057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635071" y="4396512"/>
            <a:ext cx="116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Rings</a:t>
            </a:r>
            <a:r>
              <a:rPr lang="en-US" dirty="0" err="1"/>
              <a:t>trase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639435" y="4420198"/>
            <a:ext cx="687788" cy="681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27533" y="416644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24430" y="4155843"/>
            <a:ext cx="448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HOMCE:LUX:LV:</a:t>
            </a:r>
            <a:r>
              <a:rPr lang="en-US" strike="sngStrike" dirty="0" err="1"/>
              <a:t>Gary</a:t>
            </a:r>
            <a:r>
              <a:rPr lang="en-US" strike="sngStrike" dirty="0"/>
              <a:t> Dildo bag</a:t>
            </a:r>
            <a:r>
              <a:rPr lang="en-US" dirty="0"/>
              <a:t> LV:KOCHMANE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214" y="6474216"/>
            <a:ext cx="433307" cy="28834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7225214" y="6317008"/>
            <a:ext cx="216653" cy="7045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01" y="6610953"/>
            <a:ext cx="589112" cy="35346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976645" y="6279832"/>
            <a:ext cx="1624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with horn dildo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281683" y="5424720"/>
            <a:ext cx="2137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Son”</a:t>
            </a:r>
            <a:r>
              <a:rPr lang="en-US" b="1" dirty="0" err="1"/>
              <a:t>.PREA</a:t>
            </a:r>
            <a:endParaRPr lang="en-US" b="1" dirty="0"/>
          </a:p>
          <a:p>
            <a:r>
              <a:rPr lang="en-US" b="1" dirty="0"/>
              <a:t>COLOSEIM </a:t>
            </a:r>
            <a:r>
              <a:rPr lang="en-US" b="1" dirty="0" err="1"/>
              <a:t>SQ.marin</a:t>
            </a:r>
            <a:endParaRPr lang="en-US" b="1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5793036" y="6324265"/>
            <a:ext cx="1648831" cy="767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962463" y="4490650"/>
            <a:ext cx="4723734" cy="25309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5991367" y="6464498"/>
            <a:ext cx="1450500" cy="14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720527" y="1964703"/>
            <a:ext cx="2923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WW2.Hierarchy.nonPoclieCfg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61" y="2059610"/>
            <a:ext cx="314549" cy="31454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71631" y="2059610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child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585648" y="2162967"/>
            <a:ext cx="2639566" cy="143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600808" y="205961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swedish</a:t>
            </a:r>
            <a:r>
              <a:rPr lang="en-US" dirty="0"/>
              <a:t>)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57888" y="1986407"/>
            <a:ext cx="397656" cy="430520"/>
          </a:xfrm>
          <a:prstGeom prst="rect">
            <a:avLst/>
          </a:prstGeom>
        </p:spPr>
      </p:pic>
      <p:cxnSp>
        <p:nvCxnSpPr>
          <p:cNvPr id="52" name="Straight Connector 51"/>
          <p:cNvCxnSpPr>
            <a:stCxn id="43" idx="3"/>
          </p:cNvCxnSpPr>
          <p:nvPr/>
        </p:nvCxnSpPr>
        <p:spPr>
          <a:xfrm>
            <a:off x="5644212" y="2149369"/>
            <a:ext cx="3735969" cy="135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04893" y="2016718"/>
            <a:ext cx="3450652" cy="3544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>
            <a:off x="3373676" y="2149369"/>
            <a:ext cx="985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292893" y="2150348"/>
            <a:ext cx="958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pryamid</a:t>
            </a:r>
            <a:endParaRPr lang="en-US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4457" y="1854558"/>
            <a:ext cx="1132231" cy="69790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5829740" y="3491180"/>
            <a:ext cx="4688982" cy="32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499109" y="1320627"/>
            <a:ext cx="19679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WW2.KING.QUEST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444280" y="1511834"/>
            <a:ext cx="5229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MAINSTREET(HOLLYWOOD(CHIEN THERER, </a:t>
            </a:r>
            <a:r>
              <a:rPr lang="en-US" strike="sngStrike" dirty="0"/>
              <a:t>cock cage</a:t>
            </a:r>
            <a:r>
              <a:rPr lang="en-US" dirty="0"/>
              <a:t>)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65" y="1295345"/>
            <a:ext cx="430906" cy="28727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503" y="1324711"/>
            <a:ext cx="252182" cy="29079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616" y="1299790"/>
            <a:ext cx="252182" cy="29079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415" y="1355110"/>
            <a:ext cx="252182" cy="29079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526" y="1331424"/>
            <a:ext cx="252182" cy="29079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106" y="1334484"/>
            <a:ext cx="252182" cy="29079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3818" y="1780405"/>
            <a:ext cx="359423" cy="47554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278" y="1645904"/>
            <a:ext cx="440614" cy="356016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10904561" y="1476821"/>
            <a:ext cx="400331" cy="5827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892" y="2094418"/>
            <a:ext cx="538547" cy="2536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864278" y="1952201"/>
            <a:ext cx="386505" cy="36345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968" y="1768051"/>
            <a:ext cx="663705" cy="497138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10404597" y="1881166"/>
            <a:ext cx="1646376" cy="384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10594968" y="1668573"/>
            <a:ext cx="1356900" cy="80121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8900" y="3071915"/>
            <a:ext cx="1056219" cy="684028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5793035" y="2980221"/>
            <a:ext cx="4761673" cy="8276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344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5E36EA-D507-412E-983B-BC8478AEECBF}"/>
              </a:ext>
            </a:extLst>
          </p:cNvPr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F20338-D2E4-4451-818A-B793625F1DE3}"/>
              </a:ext>
            </a:extLst>
          </p:cNvPr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1C49E1-D6F3-4846-AC94-F392546E0F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49" y="2677788"/>
            <a:ext cx="352425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2FB30-5825-4850-8B69-AA47C56E9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812" y="1503720"/>
            <a:ext cx="2619375" cy="1743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CB6D08-AE13-4644-8BF8-A817758D082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15" y="2260683"/>
            <a:ext cx="432071" cy="6492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DE253D4-EB29-4698-BB59-78A4A4CAAECE}"/>
              </a:ext>
            </a:extLst>
          </p:cNvPr>
          <p:cNvCxnSpPr/>
          <p:nvPr/>
        </p:nvCxnSpPr>
        <p:spPr>
          <a:xfrm flipV="1">
            <a:off x="5362649" y="2133325"/>
            <a:ext cx="1028700" cy="9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EC02E31-B101-4E83-B3DA-7B236A79B9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686" y="2358616"/>
            <a:ext cx="1391608" cy="84553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2FD8DA-EEFF-44C4-9454-B421654F0B96}"/>
              </a:ext>
            </a:extLst>
          </p:cNvPr>
          <p:cNvCxnSpPr>
            <a:cxnSpLocks/>
          </p:cNvCxnSpPr>
          <p:nvPr/>
        </p:nvCxnSpPr>
        <p:spPr>
          <a:xfrm flipV="1">
            <a:off x="6734249" y="2102917"/>
            <a:ext cx="2293801" cy="957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E6D8581-71E8-4AD8-A3A6-B522A2C7323F}"/>
              </a:ext>
            </a:extLst>
          </p:cNvPr>
          <p:cNvSpPr txBox="1"/>
          <p:nvPr/>
        </p:nvSpPr>
        <p:spPr>
          <a:xfrm>
            <a:off x="8080449" y="3339825"/>
            <a:ext cx="104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Kim </a:t>
            </a:r>
            <a:r>
              <a:rPr lang="en-US" strike="sngStrike" dirty="0" err="1"/>
              <a:t>Kolla</a:t>
            </a:r>
            <a:endParaRPr lang="en-US" strike="sngStrik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E384723-520C-46EB-ADED-4B51702F78D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348" y="2133325"/>
            <a:ext cx="528750" cy="5287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799C6E-7C6F-467F-9357-9F299FD46482}"/>
              </a:ext>
            </a:extLst>
          </p:cNvPr>
          <p:cNvCxnSpPr/>
          <p:nvPr/>
        </p:nvCxnSpPr>
        <p:spPr>
          <a:xfrm>
            <a:off x="6315527" y="2775938"/>
            <a:ext cx="1409700" cy="449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F072A44-1A72-45F8-B371-FD75FEF777B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42" y="2235452"/>
            <a:ext cx="452477" cy="63108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8465091-D17F-453D-A069-901AFE378E43}"/>
              </a:ext>
            </a:extLst>
          </p:cNvPr>
          <p:cNvCxnSpPr/>
          <p:nvPr/>
        </p:nvCxnSpPr>
        <p:spPr>
          <a:xfrm>
            <a:off x="4892749" y="2133325"/>
            <a:ext cx="922201" cy="927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0B16D43-9374-4258-BC8A-99A884789AAD}"/>
              </a:ext>
            </a:extLst>
          </p:cNvPr>
          <p:cNvSpPr/>
          <p:nvPr/>
        </p:nvSpPr>
        <p:spPr>
          <a:xfrm>
            <a:off x="4851778" y="2176741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084A2A9-1847-45BE-9395-21DFA6642C21}"/>
              </a:ext>
            </a:extLst>
          </p:cNvPr>
          <p:cNvSpPr/>
          <p:nvPr/>
        </p:nvSpPr>
        <p:spPr>
          <a:xfrm>
            <a:off x="4804098" y="2548747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830491D-EE90-4286-8B06-9E7FCBECB844}"/>
              </a:ext>
            </a:extLst>
          </p:cNvPr>
          <p:cNvSpPr/>
          <p:nvPr/>
        </p:nvSpPr>
        <p:spPr>
          <a:xfrm>
            <a:off x="5729540" y="2156843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10F182-1F18-4AC9-A500-A91F9F98ACC1}"/>
              </a:ext>
            </a:extLst>
          </p:cNvPr>
          <p:cNvSpPr/>
          <p:nvPr/>
        </p:nvSpPr>
        <p:spPr>
          <a:xfrm>
            <a:off x="5706412" y="2548747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4091860-CDCC-4555-A44D-6F58FD33C6C5}"/>
              </a:ext>
            </a:extLst>
          </p:cNvPr>
          <p:cNvSpPr/>
          <p:nvPr/>
        </p:nvSpPr>
        <p:spPr>
          <a:xfrm>
            <a:off x="6831061" y="2037406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739A455-1B38-4728-9BE0-CE6044D6BCB5}"/>
              </a:ext>
            </a:extLst>
          </p:cNvPr>
          <p:cNvSpPr/>
          <p:nvPr/>
        </p:nvSpPr>
        <p:spPr>
          <a:xfrm>
            <a:off x="6934939" y="2429339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C06D87-37DA-4CF9-998A-1F29CC0BC558}"/>
              </a:ext>
            </a:extLst>
          </p:cNvPr>
          <p:cNvSpPr txBox="1"/>
          <p:nvPr/>
        </p:nvSpPr>
        <p:spPr>
          <a:xfrm>
            <a:off x="8730192" y="3835125"/>
            <a:ext cx="1898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 IN YUGLAVIA</a:t>
            </a:r>
          </a:p>
          <a:p>
            <a:r>
              <a:rPr lang="en-US" dirty="0"/>
              <a:t>St. Nick </a:t>
            </a:r>
            <a:r>
              <a:rPr lang="en-US" sz="900" strike="sngStrike" dirty="0" err="1"/>
              <a:t>nenad</a:t>
            </a:r>
            <a:r>
              <a:rPr lang="en-US" sz="900" strike="sngStrike" dirty="0"/>
              <a:t> mother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CD9C262-595C-4DFA-A41E-B5C46897E60E}"/>
              </a:ext>
            </a:extLst>
          </p:cNvPr>
          <p:cNvCxnSpPr>
            <a:cxnSpLocks/>
          </p:cNvCxnSpPr>
          <p:nvPr/>
        </p:nvCxnSpPr>
        <p:spPr>
          <a:xfrm flipV="1">
            <a:off x="1117712" y="1952491"/>
            <a:ext cx="568325" cy="31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F50D5B-E36B-4A46-A428-7756E8087B6A}"/>
              </a:ext>
            </a:extLst>
          </p:cNvPr>
          <p:cNvSpPr/>
          <p:nvPr/>
        </p:nvSpPr>
        <p:spPr>
          <a:xfrm>
            <a:off x="6175449" y="2205490"/>
            <a:ext cx="807776" cy="4842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IPX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DCF299-B585-42E0-8E4D-55325A265C30}"/>
              </a:ext>
            </a:extLst>
          </p:cNvPr>
          <p:cNvSpPr/>
          <p:nvPr/>
        </p:nvSpPr>
        <p:spPr>
          <a:xfrm>
            <a:off x="4598645" y="1488060"/>
            <a:ext cx="4843463" cy="390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G.CHECKPONT CHARLIE</a:t>
            </a:r>
            <a:r>
              <a:rPr lang="en-US" strike="sngStrike" dirty="0"/>
              <a:t>(</a:t>
            </a:r>
            <a:r>
              <a:rPr lang="en-US" strike="sngStrike" dirty="0" err="1"/>
              <a:t>store:marketgap</a:t>
            </a:r>
            <a:r>
              <a:rPr lang="en-US" dirty="0"/>
              <a:t>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292FFB2-17B1-435D-8FE2-89759443643B}"/>
              </a:ext>
            </a:extLst>
          </p:cNvPr>
          <p:cNvCxnSpPr>
            <a:endCxn id="32" idx="7"/>
          </p:cNvCxnSpPr>
          <p:nvPr/>
        </p:nvCxnSpPr>
        <p:spPr>
          <a:xfrm flipH="1" flipV="1">
            <a:off x="7440012" y="2521759"/>
            <a:ext cx="1165100" cy="458934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4C4D1D2F-D454-46EF-A6E5-AD67BE22BA02}"/>
              </a:ext>
            </a:extLst>
          </p:cNvPr>
          <p:cNvSpPr/>
          <p:nvPr/>
        </p:nvSpPr>
        <p:spPr>
          <a:xfrm>
            <a:off x="8040601" y="2176741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587E5BE-46F7-4762-9CB8-C691A0845C77}"/>
              </a:ext>
            </a:extLst>
          </p:cNvPr>
          <p:cNvSpPr/>
          <p:nvPr/>
        </p:nvSpPr>
        <p:spPr>
          <a:xfrm>
            <a:off x="8067859" y="2465839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0DA07E9-4F5F-4380-9AA2-BD3CF66B14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812" y="2864290"/>
            <a:ext cx="1145340" cy="161802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6506B45F-4B9A-415B-AB37-191491885D31}"/>
              </a:ext>
            </a:extLst>
          </p:cNvPr>
          <p:cNvSpPr/>
          <p:nvPr/>
        </p:nvSpPr>
        <p:spPr>
          <a:xfrm>
            <a:off x="10562272" y="3656186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26F1881-D66A-4274-9CDA-84D38950F350}"/>
              </a:ext>
            </a:extLst>
          </p:cNvPr>
          <p:cNvCxnSpPr/>
          <p:nvPr/>
        </p:nvCxnSpPr>
        <p:spPr>
          <a:xfrm>
            <a:off x="10404549" y="2864290"/>
            <a:ext cx="1638300" cy="1294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3A50AA4E-B5E8-4811-976D-8CA7EE8C2308}"/>
              </a:ext>
            </a:extLst>
          </p:cNvPr>
          <p:cNvSpPr/>
          <p:nvPr/>
        </p:nvSpPr>
        <p:spPr>
          <a:xfrm>
            <a:off x="10498912" y="3042214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23AE5CC-F897-4A60-A072-0BF171181DAE}"/>
              </a:ext>
            </a:extLst>
          </p:cNvPr>
          <p:cNvCxnSpPr>
            <a:endCxn id="45" idx="2"/>
          </p:cNvCxnSpPr>
          <p:nvPr/>
        </p:nvCxnSpPr>
        <p:spPr>
          <a:xfrm>
            <a:off x="8730192" y="2662075"/>
            <a:ext cx="1768720" cy="695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6AE78EBC-3BF5-4FAA-9A82-4AF97EA81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0886" y="3841148"/>
            <a:ext cx="3082053" cy="232664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37FEB46-7EBD-47B3-B4C2-931A2EB7F13C}"/>
              </a:ext>
            </a:extLst>
          </p:cNvPr>
          <p:cNvSpPr txBox="1"/>
          <p:nvPr/>
        </p:nvSpPr>
        <p:spPr>
          <a:xfrm>
            <a:off x="0" y="6405561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SIRENCE: 5:29PM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63C4C33-464D-4240-A6B0-1184C75D35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454877"/>
            <a:ext cx="1649412" cy="108536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9D4D62E-D620-45EA-B33A-E186217C4B27}"/>
              </a:ext>
            </a:extLst>
          </p:cNvPr>
          <p:cNvCxnSpPr/>
          <p:nvPr/>
        </p:nvCxnSpPr>
        <p:spPr>
          <a:xfrm flipV="1">
            <a:off x="736600" y="2702782"/>
            <a:ext cx="849176" cy="765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EFA76BA-7846-4B1A-BDA3-7F7383E9E49B}"/>
              </a:ext>
            </a:extLst>
          </p:cNvPr>
          <p:cNvCxnSpPr/>
          <p:nvPr/>
        </p:nvCxnSpPr>
        <p:spPr>
          <a:xfrm flipV="1">
            <a:off x="1542029" y="3479764"/>
            <a:ext cx="2286249" cy="39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59F0AD70-9B55-452B-8E53-B1D1F030EA5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778" y="3504060"/>
            <a:ext cx="739910" cy="743213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0EA69B2-DD87-4453-86A9-BC59D27B50FF}"/>
              </a:ext>
            </a:extLst>
          </p:cNvPr>
          <p:cNvCxnSpPr>
            <a:cxnSpLocks/>
            <a:stCxn id="41" idx="6"/>
          </p:cNvCxnSpPr>
          <p:nvPr/>
        </p:nvCxnSpPr>
        <p:spPr>
          <a:xfrm>
            <a:off x="8659589" y="2781382"/>
            <a:ext cx="1897693" cy="202141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E80F565-4B20-484B-8E7A-69B56FBA44FB}"/>
              </a:ext>
            </a:extLst>
          </p:cNvPr>
          <p:cNvCxnSpPr/>
          <p:nvPr/>
        </p:nvCxnSpPr>
        <p:spPr>
          <a:xfrm flipV="1">
            <a:off x="9375161" y="4292600"/>
            <a:ext cx="1630768" cy="749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057AF6B-701C-4776-8A34-631CD26E1502}"/>
              </a:ext>
            </a:extLst>
          </p:cNvPr>
          <p:cNvSpPr/>
          <p:nvPr/>
        </p:nvSpPr>
        <p:spPr>
          <a:xfrm>
            <a:off x="4780207" y="3379157"/>
            <a:ext cx="800625" cy="8884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F3C2DFDC-F353-4E9C-9C25-08C306023B6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49" y="4698725"/>
            <a:ext cx="621345" cy="34795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488D759-BE38-4B61-AF82-118D86119C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125" y="4652669"/>
            <a:ext cx="450042" cy="252024"/>
          </a:xfrm>
          <a:prstGeom prst="rect">
            <a:avLst/>
          </a:prstGeom>
        </p:spPr>
      </p:pic>
      <p:sp>
        <p:nvSpPr>
          <p:cNvPr id="74" name="Oval 73">
            <a:extLst>
              <a:ext uri="{FF2B5EF4-FFF2-40B4-BE49-F238E27FC236}">
                <a16:creationId xmlns:a16="http://schemas.microsoft.com/office/drawing/2014/main" id="{176E582E-5A47-45BB-8068-5736A31D7105}"/>
              </a:ext>
            </a:extLst>
          </p:cNvPr>
          <p:cNvSpPr/>
          <p:nvPr/>
        </p:nvSpPr>
        <p:spPr>
          <a:xfrm>
            <a:off x="4115897" y="3209904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9A4429A-B7AB-464A-876C-07F9D07EDB4E}"/>
              </a:ext>
            </a:extLst>
          </p:cNvPr>
          <p:cNvSpPr/>
          <p:nvPr/>
        </p:nvSpPr>
        <p:spPr>
          <a:xfrm>
            <a:off x="4020201" y="2640536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07127620-8DCB-4B55-8A2E-48A81A8FD5EB}"/>
              </a:ext>
            </a:extLst>
          </p:cNvPr>
          <p:cNvSpPr/>
          <p:nvPr/>
        </p:nvSpPr>
        <p:spPr>
          <a:xfrm>
            <a:off x="4226819" y="2953743"/>
            <a:ext cx="358567" cy="31329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E497C53-CC12-4670-A54B-6F03785C2181}"/>
              </a:ext>
            </a:extLst>
          </p:cNvPr>
          <p:cNvSpPr/>
          <p:nvPr/>
        </p:nvSpPr>
        <p:spPr>
          <a:xfrm>
            <a:off x="4599341" y="3220085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ED180AB-2951-451B-91B2-337D942DB67C}"/>
              </a:ext>
            </a:extLst>
          </p:cNvPr>
          <p:cNvSpPr/>
          <p:nvPr/>
        </p:nvSpPr>
        <p:spPr>
          <a:xfrm>
            <a:off x="4276390" y="3225907"/>
            <a:ext cx="438259" cy="31329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1831017-5408-40E5-8492-970BC543A682}"/>
              </a:ext>
            </a:extLst>
          </p:cNvPr>
          <p:cNvSpPr/>
          <p:nvPr/>
        </p:nvSpPr>
        <p:spPr>
          <a:xfrm>
            <a:off x="4596884" y="3770768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A7C82A1-029D-4D30-85E4-789A3CFEE4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69" y="5518257"/>
            <a:ext cx="246155" cy="28643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2FCA8F6-810A-4EA9-8BA1-8BB569594AE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9466" y="5499809"/>
            <a:ext cx="521597" cy="681066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C83BBDD-30ED-4F9F-B61C-991E7CFB2825}"/>
              </a:ext>
            </a:extLst>
          </p:cNvPr>
          <p:cNvCxnSpPr/>
          <p:nvPr/>
        </p:nvCxnSpPr>
        <p:spPr>
          <a:xfrm flipH="1" flipV="1">
            <a:off x="4711700" y="5359400"/>
            <a:ext cx="1506993" cy="1046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A22EAEB8-4DAA-49F9-A2D3-4F444054019B}"/>
              </a:ext>
            </a:extLst>
          </p:cNvPr>
          <p:cNvSpPr/>
          <p:nvPr/>
        </p:nvSpPr>
        <p:spPr>
          <a:xfrm>
            <a:off x="5088198" y="5527166"/>
            <a:ext cx="952865" cy="68106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8F773CC6-2090-4833-9F9A-832AD0872618}"/>
              </a:ext>
            </a:extLst>
          </p:cNvPr>
          <p:cNvSpPr/>
          <p:nvPr/>
        </p:nvSpPr>
        <p:spPr>
          <a:xfrm>
            <a:off x="6232661" y="5577273"/>
            <a:ext cx="1214338" cy="6310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6ED89E0-F634-46FD-8F38-D9A691DDFD82}"/>
              </a:ext>
            </a:extLst>
          </p:cNvPr>
          <p:cNvSpPr txBox="1"/>
          <p:nvPr/>
        </p:nvSpPr>
        <p:spPr>
          <a:xfrm>
            <a:off x="7683830" y="5708150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FBI:WMD:KIT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915B3346-D96D-4833-9D97-E52E75D0657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94" y="4960512"/>
            <a:ext cx="400767" cy="318601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C4833C8-BD2C-42F5-A987-2499E63253B5}"/>
              </a:ext>
            </a:extLst>
          </p:cNvPr>
          <p:cNvCxnSpPr/>
          <p:nvPr/>
        </p:nvCxnSpPr>
        <p:spPr>
          <a:xfrm flipV="1">
            <a:off x="6487471" y="4903136"/>
            <a:ext cx="712762" cy="509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8899DC40-857F-43F4-9F85-22663670C28C}"/>
              </a:ext>
            </a:extLst>
          </p:cNvPr>
          <p:cNvSpPr/>
          <p:nvPr/>
        </p:nvSpPr>
        <p:spPr>
          <a:xfrm>
            <a:off x="6607318" y="4909553"/>
            <a:ext cx="592915" cy="5033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C180C6D-6954-4DF1-9B47-6A9354C50B41}"/>
              </a:ext>
            </a:extLst>
          </p:cNvPr>
          <p:cNvCxnSpPr/>
          <p:nvPr/>
        </p:nvCxnSpPr>
        <p:spPr>
          <a:xfrm>
            <a:off x="6311900" y="4903136"/>
            <a:ext cx="1193800" cy="509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52148E66-6F38-410F-96E1-0647D3CCF969}"/>
              </a:ext>
            </a:extLst>
          </p:cNvPr>
          <p:cNvSpPr txBox="1"/>
          <p:nvPr/>
        </p:nvSpPr>
        <p:spPr>
          <a:xfrm>
            <a:off x="4856102" y="4938651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?US.ID.EXPORT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D5F7291-A2F5-4046-BB6E-BD7ED918D6A6}"/>
              </a:ext>
            </a:extLst>
          </p:cNvPr>
          <p:cNvSpPr txBox="1"/>
          <p:nvPr/>
        </p:nvSpPr>
        <p:spPr>
          <a:xfrm>
            <a:off x="4299736" y="49277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95B6448-7E77-4752-B972-4C27AA576DF0}"/>
              </a:ext>
            </a:extLst>
          </p:cNvPr>
          <p:cNvSpPr txBox="1"/>
          <p:nvPr/>
        </p:nvSpPr>
        <p:spPr>
          <a:xfrm>
            <a:off x="4856102" y="4762500"/>
            <a:ext cx="147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CPVA.EXPORT</a:t>
            </a: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C6FCCC8-7BFD-41AB-A52A-3D3549931A2E}"/>
              </a:ext>
            </a:extLst>
          </p:cNvPr>
          <p:cNvSpPr/>
          <p:nvPr/>
        </p:nvSpPr>
        <p:spPr>
          <a:xfrm>
            <a:off x="8103161" y="3587517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5F0CCC7-9394-465C-9136-49D34347C856}"/>
              </a:ext>
            </a:extLst>
          </p:cNvPr>
          <p:cNvSpPr/>
          <p:nvPr/>
        </p:nvSpPr>
        <p:spPr>
          <a:xfrm>
            <a:off x="8142351" y="3220085"/>
            <a:ext cx="591730" cy="631086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9A9479C-DF4B-4D4C-B320-E499392C330F}"/>
              </a:ext>
            </a:extLst>
          </p:cNvPr>
          <p:cNvSpPr txBox="1"/>
          <p:nvPr/>
        </p:nvSpPr>
        <p:spPr>
          <a:xfrm>
            <a:off x="8818635" y="3034501"/>
            <a:ext cx="7745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/>
              <a:t>Janstrasse</a:t>
            </a:r>
            <a:endParaRPr lang="en-US" sz="1000" strike="sngStrike" dirty="0"/>
          </a:p>
          <a:p>
            <a:endParaRPr lang="en-US" dirty="0"/>
          </a:p>
          <a:p>
            <a:r>
              <a:rPr lang="en-US" sz="1000" strike="sngStrike" dirty="0" err="1"/>
              <a:t>fussballfeld</a:t>
            </a:r>
            <a:endParaRPr lang="en-US" sz="1000" strike="sngStrike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0A84010-F989-4D7A-994E-2741690F8BD1}"/>
              </a:ext>
            </a:extLst>
          </p:cNvPr>
          <p:cNvSpPr/>
          <p:nvPr/>
        </p:nvSpPr>
        <p:spPr>
          <a:xfrm>
            <a:off x="10404549" y="1328671"/>
            <a:ext cx="1768720" cy="40139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ATOMICLOCK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929EEC7-C2A3-4781-BD7F-01904FD12E6E}"/>
              </a:ext>
            </a:extLst>
          </p:cNvPr>
          <p:cNvSpPr/>
          <p:nvPr/>
        </p:nvSpPr>
        <p:spPr>
          <a:xfrm>
            <a:off x="10456752" y="1825075"/>
            <a:ext cx="1768720" cy="40139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KING.WEAPONS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BD0960C6-618F-4EF9-A497-14F957B2A82D}"/>
              </a:ext>
            </a:extLst>
          </p:cNvPr>
          <p:cNvCxnSpPr/>
          <p:nvPr/>
        </p:nvCxnSpPr>
        <p:spPr>
          <a:xfrm flipV="1">
            <a:off x="4892749" y="5279113"/>
            <a:ext cx="1203251" cy="1311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A125745-0E85-4A9D-80FA-51E758D172B0}"/>
              </a:ext>
            </a:extLst>
          </p:cNvPr>
          <p:cNvSpPr/>
          <p:nvPr/>
        </p:nvSpPr>
        <p:spPr>
          <a:xfrm>
            <a:off x="1081590" y="2686483"/>
            <a:ext cx="351761" cy="5033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ECF38E-56F9-4722-8B57-8941B7EBC930}"/>
              </a:ext>
            </a:extLst>
          </p:cNvPr>
          <p:cNvSpPr/>
          <p:nvPr/>
        </p:nvSpPr>
        <p:spPr>
          <a:xfrm>
            <a:off x="10416048" y="2839872"/>
            <a:ext cx="1321280" cy="17916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05DD9F5-7A62-4D86-B48E-6C2D1E4C9807}"/>
              </a:ext>
            </a:extLst>
          </p:cNvPr>
          <p:cNvCxnSpPr/>
          <p:nvPr/>
        </p:nvCxnSpPr>
        <p:spPr>
          <a:xfrm flipH="1" flipV="1">
            <a:off x="10557282" y="2640536"/>
            <a:ext cx="1485567" cy="946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926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651290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3652888" y="4120079"/>
            <a:ext cx="1637731" cy="9561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art 6"/>
          <p:cNvSpPr/>
          <p:nvPr/>
        </p:nvSpPr>
        <p:spPr>
          <a:xfrm>
            <a:off x="4529206" y="4399348"/>
            <a:ext cx="529401" cy="40936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52887" y="3841428"/>
            <a:ext cx="1637731" cy="2982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762946" y="4252788"/>
            <a:ext cx="1423065" cy="626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882281" y="4565882"/>
            <a:ext cx="656183" cy="3135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0:15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12445" y="4628127"/>
            <a:ext cx="1301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!man(</a:t>
            </a:r>
            <a:r>
              <a:rPr lang="en-US" sz="800" strike="sngStrike" dirty="0" err="1"/>
              <a:t>ic</a:t>
            </a:r>
            <a:r>
              <a:rPr lang="en-US" sz="800" strike="sngStrike" dirty="0"/>
              <a:t>)</a:t>
            </a:r>
          </a:p>
          <a:p>
            <a:r>
              <a:rPr lang="en-US" sz="800" dirty="0" err="1"/>
              <a:t>nonPoliceSounds</a:t>
            </a:r>
            <a:r>
              <a:rPr lang="en-US" sz="800" dirty="0"/>
              <a:t>( </a:t>
            </a:r>
            <a:r>
              <a:rPr lang="en-US" sz="800" strike="sngStrike" dirty="0"/>
              <a:t>as a I not </a:t>
            </a:r>
            <a:r>
              <a:rPr lang="en-US" sz="800" strike="sngStrike" dirty="0" err="1"/>
              <a:t>fuckign</a:t>
            </a:r>
            <a:r>
              <a:rPr lang="en-US" sz="800" strike="sngStrike" dirty="0"/>
              <a:t> this girl</a:t>
            </a:r>
            <a:r>
              <a:rPr lang="en-US" sz="800" dirty="0"/>
              <a:t> §</a:t>
            </a:r>
            <a:r>
              <a:rPr lang="en-US" sz="800" dirty="0" err="1"/>
              <a:t>Publin</a:t>
            </a:r>
            <a:r>
              <a:rPr lang="en-US" sz="800" dirty="0"/>
              <a:t> </a:t>
            </a:r>
            <a:r>
              <a:rPr lang="en-US" sz="800" dirty="0" err="1"/>
              <a:t>Disbuace</a:t>
            </a:r>
            <a:r>
              <a:rPr lang="en-US" sz="800" dirty="0"/>
              <a:t>)</a:t>
            </a:r>
          </a:p>
        </p:txBody>
      </p:sp>
      <p:sp>
        <p:nvSpPr>
          <p:cNvPr id="12" name="Oval 11"/>
          <p:cNvSpPr/>
          <p:nvPr/>
        </p:nvSpPr>
        <p:spPr>
          <a:xfrm>
            <a:off x="5614393" y="3826600"/>
            <a:ext cx="668444" cy="739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665847" y="4290659"/>
            <a:ext cx="668444" cy="7392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788087" y="4084568"/>
            <a:ext cx="1065869" cy="724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5705532" y="2803606"/>
            <a:ext cx="119335" cy="1218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4757835" y="2990989"/>
            <a:ext cx="1096119" cy="1093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244" y="2749871"/>
            <a:ext cx="234230" cy="41826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422244" y="2739954"/>
            <a:ext cx="253740" cy="4470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157239" y="2800603"/>
            <a:ext cx="814173" cy="367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090" y="2779121"/>
            <a:ext cx="276544" cy="3692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929938" y="2699329"/>
            <a:ext cx="693762" cy="4281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223563" y="3127513"/>
            <a:ext cx="5164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NORTAML TRX MISSIONARY with HEART NORMA TRA</a:t>
            </a:r>
          </a:p>
          <a:p>
            <a:r>
              <a:rPr lang="en-US" dirty="0"/>
              <a:t>0.59S for </a:t>
            </a:r>
            <a:r>
              <a:rPr lang="en-US" dirty="0" err="1"/>
              <a:t>nonPolcieRTA.avg.nonPOlcieTRA&amp;compare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67" y="2733699"/>
            <a:ext cx="459446" cy="25729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2977203" y="2691888"/>
            <a:ext cx="582222" cy="400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038479" y="2660362"/>
            <a:ext cx="301707" cy="6193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758667" y="2631120"/>
            <a:ext cx="6094388" cy="258178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58667" y="2631120"/>
            <a:ext cx="800758" cy="359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0:01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47176" y="2605251"/>
            <a:ext cx="155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!VIGINA.MARY</a:t>
            </a:r>
          </a:p>
        </p:txBody>
      </p:sp>
    </p:spTree>
    <p:extLst>
      <p:ext uri="{BB962C8B-B14F-4D97-AF65-F5344CB8AC3E}">
        <p14:creationId xmlns:p14="http://schemas.microsoft.com/office/powerpoint/2010/main" val="3703803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545" y="4439677"/>
            <a:ext cx="381299" cy="4761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100" y="2124075"/>
            <a:ext cx="1422400" cy="2118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12" y="2124075"/>
            <a:ext cx="2757488" cy="2065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1500" y="2362200"/>
            <a:ext cx="270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Bank of America</a:t>
            </a:r>
          </a:p>
          <a:p>
            <a:r>
              <a:rPr lang="en-US" dirty="0"/>
              <a:t>Marla (PAUL) 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986212" y="1676400"/>
            <a:ext cx="2757488" cy="313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937949" y="2058020"/>
            <a:ext cx="3022600" cy="2145377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35200" y="2044153"/>
            <a:ext cx="1638300" cy="21453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2984500" y="1676400"/>
            <a:ext cx="215900" cy="303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97088" y="1687764"/>
            <a:ext cx="3046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nonPoliceVoices.nonPolcieInti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7" y="1854558"/>
            <a:ext cx="885681" cy="12787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2740" y="2579934"/>
            <a:ext cx="1053204" cy="129390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6300" y="1460500"/>
            <a:ext cx="14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/>
              <a:t>Physophrania</a:t>
            </a:r>
            <a:endParaRPr lang="en-US" b="1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474038" y="4403851"/>
            <a:ext cx="2991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nonPoclieTrigger.</a:t>
            </a:r>
            <a:r>
              <a:rPr lang="en-US" strike="sngStrike" dirty="0" err="1"/>
              <a:t>x</a:t>
            </a:r>
            <a:r>
              <a:rPr lang="en-US" strike="sngStrike" dirty="0"/>
              <a:t>/y</a:t>
            </a:r>
          </a:p>
          <a:p>
            <a:r>
              <a:rPr lang="en-US" dirty="0"/>
              <a:t>0.1 fine </a:t>
            </a:r>
            <a:r>
              <a:rPr lang="en-US" dirty="0" err="1"/>
              <a:t>nonPoceSoundLogical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620389" y="4546600"/>
            <a:ext cx="1142111" cy="1155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Oval 18"/>
          <p:cNvSpPr/>
          <p:nvPr/>
        </p:nvSpPr>
        <p:spPr>
          <a:xfrm>
            <a:off x="3620388" y="5608203"/>
            <a:ext cx="1142111" cy="1155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3289300" y="3937000"/>
            <a:ext cx="902143" cy="11131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895600" y="5068089"/>
            <a:ext cx="1295843" cy="2864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86338" y="4403851"/>
            <a:ext cx="2055262" cy="72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1328092" y="2639199"/>
            <a:ext cx="811082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PAUL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239323" y="3183144"/>
            <a:ext cx="1666177" cy="171905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506" y="4594021"/>
            <a:ext cx="988388" cy="69334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712039" y="4183898"/>
            <a:ext cx="4092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army of </a:t>
            </a:r>
            <a:r>
              <a:rPr lang="en-US" dirty="0" err="1"/>
              <a:t>darnes</a:t>
            </a:r>
            <a:r>
              <a:rPr lang="en-US" dirty="0"/>
              <a:t> souls evil small mini ashes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216" y="4553230"/>
            <a:ext cx="1054796" cy="7341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345" y="4546600"/>
            <a:ext cx="1327209" cy="740768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5712039" y="4594021"/>
            <a:ext cx="4752761" cy="53042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798107" y="4294673"/>
            <a:ext cx="4599879" cy="108301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969266" y="6322646"/>
            <a:ext cx="243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POLCIE SIRNES: 8:48PM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21296" y="5436591"/>
            <a:ext cx="67169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GARRISON &amp; KELLEY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25" y="6322646"/>
            <a:ext cx="610106" cy="45699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652838" y="6307334"/>
            <a:ext cx="121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at last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892053" y="6526362"/>
            <a:ext cx="1480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Physophrania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652838" y="3657600"/>
            <a:ext cx="9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lsd</a:t>
            </a:r>
            <a:r>
              <a:rPr lang="en-US" strike="sngStrike" dirty="0"/>
              <a:t>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534345" y="3631810"/>
            <a:ext cx="14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/>
              <a:t>Physophrania</a:t>
            </a:r>
            <a:endParaRPr lang="en-US" b="1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7864" y="3360385"/>
            <a:ext cx="893871" cy="6543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763797" y="3423434"/>
            <a:ext cx="1217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at last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6829" y="3573848"/>
            <a:ext cx="649094" cy="48619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196829" y="3360385"/>
            <a:ext cx="641370" cy="921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446" y="3637593"/>
            <a:ext cx="253462" cy="38088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554" y="6355861"/>
            <a:ext cx="253462" cy="38088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50" y="1393327"/>
            <a:ext cx="2847975" cy="16002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433012" y="163351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idiot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7848251" y="1888230"/>
            <a:ext cx="780239" cy="4839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2" idx="3"/>
            <a:endCxn id="50" idx="1"/>
          </p:cNvCxnSpPr>
          <p:nvPr/>
        </p:nvCxnSpPr>
        <p:spPr>
          <a:xfrm>
            <a:off x="7995825" y="2193427"/>
            <a:ext cx="3871621" cy="1634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1" idx="0"/>
          </p:cNvCxnSpPr>
          <p:nvPr/>
        </p:nvCxnSpPr>
        <p:spPr>
          <a:xfrm flipH="1">
            <a:off x="7603285" y="2391452"/>
            <a:ext cx="392540" cy="3964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194226" y="6361133"/>
            <a:ext cx="613420" cy="512596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1088607" y="3536468"/>
            <a:ext cx="1050567" cy="512596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9044078" y="1829832"/>
            <a:ext cx="760107" cy="80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7978" y="1633510"/>
            <a:ext cx="506280" cy="53715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445418" y="1329554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VIRIGNIA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590" y="1832534"/>
            <a:ext cx="253462" cy="380885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10304033" y="1953703"/>
            <a:ext cx="526576" cy="93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494225" y="1680525"/>
            <a:ext cx="1278745" cy="512596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0896600" y="1328671"/>
            <a:ext cx="1295400" cy="728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1981200" y="2391452"/>
            <a:ext cx="2005012" cy="1031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8763797" y="4242214"/>
            <a:ext cx="1470461" cy="521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83519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357" y="6260515"/>
            <a:ext cx="695832" cy="3914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0" y="1380844"/>
            <a:ext cx="1800225" cy="2543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57" y="1374321"/>
            <a:ext cx="2143125" cy="2143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67600" y="2255950"/>
            <a:ext cx="238578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CNN: Internship, Miami</a:t>
            </a:r>
          </a:p>
        </p:txBody>
      </p:sp>
      <p:sp>
        <p:nvSpPr>
          <p:cNvPr id="8" name="Rectangle 7"/>
          <p:cNvSpPr/>
          <p:nvPr/>
        </p:nvSpPr>
        <p:spPr>
          <a:xfrm>
            <a:off x="3034145" y="4174114"/>
            <a:ext cx="1717964" cy="10351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65818" y="4182989"/>
            <a:ext cx="1717964" cy="10351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162800" y="3297382"/>
            <a:ext cx="1946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WWI.Garden</a:t>
            </a:r>
            <a:r>
              <a:rPr lang="en-US" dirty="0"/>
              <a:t> Store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5501" y="3774064"/>
            <a:ext cx="2684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Gov</a:t>
            </a:r>
            <a:r>
              <a:rPr lang="en-US" dirty="0"/>
              <a:t> </a:t>
            </a:r>
            <a:r>
              <a:rPr lang="en-US" dirty="0" err="1"/>
              <a:t>Schw.Garden</a:t>
            </a:r>
            <a:r>
              <a:rPr lang="en-US" dirty="0"/>
              <a:t> Store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578436" y="2064327"/>
            <a:ext cx="2008909" cy="997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16" y="6180856"/>
            <a:ext cx="544611" cy="40793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034145" y="6180856"/>
            <a:ext cx="955964" cy="4079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235" y="6180856"/>
            <a:ext cx="623261" cy="43721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4188883" y="6180855"/>
            <a:ext cx="955964" cy="4079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48516" y="6180854"/>
            <a:ext cx="544611" cy="47276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258253" y="6163081"/>
            <a:ext cx="664440" cy="47276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355235" y="6054436"/>
            <a:ext cx="396874" cy="803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415580" y="6015452"/>
            <a:ext cx="396874" cy="803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3"/>
          </p:cNvCxnSpPr>
          <p:nvPr/>
        </p:nvCxnSpPr>
        <p:spPr>
          <a:xfrm flipV="1">
            <a:off x="3893127" y="6399461"/>
            <a:ext cx="462108" cy="17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471359" y="4454612"/>
            <a:ext cx="1142111" cy="1155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7" name="Oval 26"/>
          <p:cNvSpPr/>
          <p:nvPr/>
        </p:nvSpPr>
        <p:spPr>
          <a:xfrm>
            <a:off x="1471358" y="5516215"/>
            <a:ext cx="1142111" cy="1155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690255" y="5209309"/>
            <a:ext cx="762000" cy="5126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700428" y="5709021"/>
            <a:ext cx="762000" cy="5126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569527" y="5610312"/>
            <a:ext cx="165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eval.</a:t>
            </a:r>
            <a:r>
              <a:rPr lang="en-US" sz="800" strike="sngStrike" dirty="0"/>
              <a:t>EVIL</a:t>
            </a:r>
            <a:r>
              <a:rPr lang="en-US" dirty="0"/>
              <a:t>.</a:t>
            </a:r>
            <a:r>
              <a:rPr lang="en-US" sz="800" strike="sngStrike" dirty="0" err="1"/>
              <a:t>telsa</a:t>
            </a:r>
            <a:r>
              <a:rPr lang="en-US" sz="800" strike="sngStrike" dirty="0"/>
              <a:t>.&amp;.</a:t>
            </a:r>
            <a:r>
              <a:rPr lang="en-US" sz="800" strike="sngStrike" dirty="0" err="1"/>
              <a:t>ext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9853381" y="3958730"/>
            <a:ext cx="2338619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PAUL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663811" y="4364933"/>
            <a:ext cx="66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IPX</a:t>
            </a:r>
          </a:p>
        </p:txBody>
      </p:sp>
      <p:cxnSp>
        <p:nvCxnSpPr>
          <p:cNvPr id="34" name="Straight Arrow Connector 33"/>
          <p:cNvCxnSpPr>
            <a:stCxn id="29" idx="7"/>
            <a:endCxn id="19" idx="1"/>
          </p:cNvCxnSpPr>
          <p:nvPr/>
        </p:nvCxnSpPr>
        <p:spPr>
          <a:xfrm>
            <a:off x="2350836" y="5784092"/>
            <a:ext cx="997680" cy="63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56179" y="4214363"/>
            <a:ext cx="175099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FEDERL DEFAULT</a:t>
            </a:r>
          </a:p>
        </p:txBody>
      </p:sp>
      <p:cxnSp>
        <p:nvCxnSpPr>
          <p:cNvPr id="38" name="Straight Arrow Connector 37"/>
          <p:cNvCxnSpPr>
            <a:stCxn id="35" idx="2"/>
          </p:cNvCxnSpPr>
          <p:nvPr/>
        </p:nvCxnSpPr>
        <p:spPr>
          <a:xfrm>
            <a:off x="1831675" y="4583695"/>
            <a:ext cx="946617" cy="20343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7925" y="4789295"/>
            <a:ext cx="2414075" cy="133387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264" y="6291030"/>
            <a:ext cx="253462" cy="38088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11176707" y="6412199"/>
            <a:ext cx="526576" cy="937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1313264" y="6221638"/>
            <a:ext cx="300662" cy="47169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042117" y="5432188"/>
            <a:ext cx="217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</a:t>
            </a:r>
            <a:r>
              <a:rPr lang="en-US" sz="800" strike="sngStrike" dirty="0"/>
              <a:t>0.1 soul car, red</a:t>
            </a:r>
            <a:r>
              <a:rPr lang="en-US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1912" y="4691711"/>
            <a:ext cx="81464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PREIST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7005" y="5032462"/>
            <a:ext cx="1455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!HOCME:GHOST;CONSULTATN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684526" y="5835195"/>
            <a:ext cx="492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CPVA.nonPolcieAttment.MLITARY.PENGON.</a:t>
            </a:r>
            <a:r>
              <a:rPr lang="en-US" sz="800" strike="sngStrike" dirty="0" err="1"/>
              <a:t>emea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attments</a:t>
            </a:r>
            <a:r>
              <a:rPr lang="en-US" sz="800" strike="sngStrike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924800" y="2842493"/>
            <a:ext cx="3801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CPVA.VIRGIN.MARY</a:t>
            </a:r>
            <a:r>
              <a:rPr lang="en-US" strike="sngStrike" dirty="0"/>
              <a:t>(</a:t>
            </a:r>
            <a:r>
              <a:rPr lang="en-US" strike="sngStrike" dirty="0" err="1"/>
              <a:t>daniel</a:t>
            </a:r>
            <a:r>
              <a:rPr lang="en-US" strike="sngStrike" dirty="0"/>
              <a:t> and </a:t>
            </a:r>
            <a:r>
              <a:rPr lang="en-US" strike="sngStrike" dirty="0" err="1"/>
              <a:t>denise</a:t>
            </a:r>
            <a:r>
              <a:rPr lang="en-US" strike="sngStrike" dirty="0"/>
              <a:t>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375635" y="3061855"/>
            <a:ext cx="1816366" cy="7122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DANIEL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9762223" y="2662026"/>
            <a:ext cx="2445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daniel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sweden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price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gov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381" y="3086608"/>
            <a:ext cx="522253" cy="687456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9587345" y="3297382"/>
            <a:ext cx="900546" cy="2200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043687" y="2658902"/>
            <a:ext cx="213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mdma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daneil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densie</a:t>
            </a:r>
            <a:r>
              <a:rPr lang="en-US" sz="800" strike="sngStrike" dirty="0"/>
              <a:t>)</a:t>
            </a:r>
            <a:r>
              <a:rPr lang="en-US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67600" y="377406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142811" y="3605890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1997/2013</a:t>
            </a:r>
          </a:p>
        </p:txBody>
      </p:sp>
      <p:sp>
        <p:nvSpPr>
          <p:cNvPr id="58" name="Cube 57"/>
          <p:cNvSpPr/>
          <p:nvPr/>
        </p:nvSpPr>
        <p:spPr>
          <a:xfrm>
            <a:off x="3812453" y="3400438"/>
            <a:ext cx="540945" cy="26627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85" y="6215906"/>
            <a:ext cx="451057" cy="337829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5144847" y="6145308"/>
            <a:ext cx="664440" cy="47276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4890857" y="6430081"/>
            <a:ext cx="462108" cy="17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144847" y="5923150"/>
            <a:ext cx="718933" cy="7832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830" y="5915638"/>
            <a:ext cx="1560529" cy="83595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351" y="5931832"/>
            <a:ext cx="643491" cy="80356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978" y="6288359"/>
            <a:ext cx="447037" cy="447037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H="1" flipV="1">
            <a:off x="8783782" y="6215906"/>
            <a:ext cx="1870363" cy="3728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9845917" y="6202072"/>
            <a:ext cx="664440" cy="47276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9777925" y="62842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H="1">
            <a:off x="10537743" y="6284283"/>
            <a:ext cx="495176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0564377" y="6180230"/>
            <a:ext cx="495928" cy="471691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9053151" y="5973144"/>
            <a:ext cx="711174" cy="845872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370188" y="6024462"/>
            <a:ext cx="835505" cy="81123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9838232" y="6058673"/>
            <a:ext cx="1798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SQ.ID:US:CA:SV</a:t>
            </a:r>
            <a:r>
              <a:rPr lang="en-US" dirty="0" err="1"/>
              <a:t>.</a:t>
            </a:r>
            <a:r>
              <a:rPr lang="en-US" sz="100" strike="sngStrike" dirty="0" err="1"/>
              <a:t>marx</a:t>
            </a:r>
            <a:r>
              <a:rPr lang="en-US" sz="100" strike="sngStrike" dirty="0"/>
              <a:t>(yahoo)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467600" y="1814945"/>
            <a:ext cx="110447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IBM:NYSE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686800" y="1814945"/>
            <a:ext cx="162531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Situation Room</a:t>
            </a:r>
          </a:p>
        </p:txBody>
      </p:sp>
      <p:cxnSp>
        <p:nvCxnSpPr>
          <p:cNvPr id="81" name="Straight Connector 80"/>
          <p:cNvCxnSpPr>
            <a:endCxn id="79" idx="1"/>
          </p:cNvCxnSpPr>
          <p:nvPr/>
        </p:nvCxnSpPr>
        <p:spPr>
          <a:xfrm flipV="1">
            <a:off x="7467600" y="1999611"/>
            <a:ext cx="1219200" cy="6471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139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98" y="2255950"/>
            <a:ext cx="541050" cy="76434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68036" y="1953491"/>
            <a:ext cx="1399309" cy="1274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3158836" y="2507673"/>
            <a:ext cx="1094509" cy="720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Oval 7"/>
          <p:cNvSpPr/>
          <p:nvPr/>
        </p:nvSpPr>
        <p:spPr>
          <a:xfrm>
            <a:off x="4073236" y="2507673"/>
            <a:ext cx="1094509" cy="720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2245531" flipV="1">
            <a:off x="3010108" y="3110565"/>
            <a:ext cx="1123126" cy="55418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08798" y="2255950"/>
            <a:ext cx="541050" cy="972159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53316" y="1523500"/>
            <a:ext cx="3801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CPVA.VIRGIN.MARY</a:t>
            </a:r>
            <a:r>
              <a:rPr lang="en-US" strike="sngStrike" dirty="0"/>
              <a:t>(</a:t>
            </a:r>
            <a:r>
              <a:rPr lang="en-US" strike="sngStrike" dirty="0" err="1"/>
              <a:t>daniel</a:t>
            </a:r>
            <a:r>
              <a:rPr lang="en-US" strike="sngStrike" dirty="0"/>
              <a:t> and </a:t>
            </a:r>
            <a:r>
              <a:rPr lang="en-US" strike="sngStrike" dirty="0" err="1"/>
              <a:t>denise</a:t>
            </a:r>
            <a:r>
              <a:rPr lang="en-US" strike="sngStrike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483812" y="1830920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Sado</a:t>
            </a:r>
            <a:r>
              <a:rPr lang="en-US" strike="sngStrike" dirty="0"/>
              <a:t> </a:t>
            </a:r>
            <a:r>
              <a:rPr lang="en-US" strike="sngStrike" dirty="0" err="1"/>
              <a:t>maso</a:t>
            </a:r>
            <a:r>
              <a:rPr lang="en-US" strike="sngStrike" dirty="0"/>
              <a:t>, </a:t>
            </a:r>
            <a:r>
              <a:rPr lang="en-US" strike="sngStrike" dirty="0" err="1"/>
              <a:t>s&amp;m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001491" y="1830920"/>
            <a:ext cx="470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free, </a:t>
            </a:r>
            <a:r>
              <a:rPr lang="en-US" dirty="0" err="1"/>
              <a:t>Curch</a:t>
            </a:r>
            <a:r>
              <a:rPr lang="en-US" dirty="0"/>
              <a:t> </a:t>
            </a:r>
            <a:r>
              <a:rPr lang="en-US" dirty="0" err="1"/>
              <a:t>donmon</a:t>
            </a:r>
            <a:r>
              <a:rPr lang="en-US" dirty="0"/>
              <a:t> 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dirty="0" err="1"/>
              <a:t>latech</a:t>
            </a:r>
            <a:r>
              <a:rPr lang="en-US" dirty="0"/>
              <a:t> DR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54" y="2213131"/>
            <a:ext cx="2509979" cy="9515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256" y="2578385"/>
            <a:ext cx="2125881" cy="99164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78870" y="2919547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145" y="2775984"/>
            <a:ext cx="562078" cy="79404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4949" y="1567627"/>
            <a:ext cx="278700" cy="35544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38545" y="2335070"/>
            <a:ext cx="648572" cy="6852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31376" y="2246696"/>
            <a:ext cx="541050" cy="972159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14" idx="1"/>
          </p:cNvCxnSpPr>
          <p:nvPr/>
        </p:nvCxnSpPr>
        <p:spPr>
          <a:xfrm flipV="1">
            <a:off x="5805054" y="2688924"/>
            <a:ext cx="914400" cy="1065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21219" y="2684884"/>
            <a:ext cx="899759" cy="972159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649848" y="2507673"/>
            <a:ext cx="1786079" cy="268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3620" y="3871051"/>
            <a:ext cx="10832700" cy="377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094003" y="2169297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Golden Hair (18723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098246" y="2463545"/>
            <a:ext cx="2235634" cy="1193498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715800" y="1584196"/>
            <a:ext cx="1294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</a:t>
            </a:r>
            <a:r>
              <a:rPr lang="en-US" b="1" dirty="0"/>
              <a:t>KING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6262254" y="1602724"/>
            <a:ext cx="658724" cy="27427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342458" y="1462841"/>
            <a:ext cx="21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hun</a:t>
            </a:r>
            <a:r>
              <a:rPr lang="en-US" dirty="0"/>
              <a:t> PENTOANG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6073" y="14957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0742811" y="1341686"/>
            <a:ext cx="1427018" cy="636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Monestary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87116" y="1341686"/>
            <a:ext cx="11404883" cy="2489146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767975" y="2175660"/>
            <a:ext cx="326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PENTAGON.nonPoliceRTALgoical</a:t>
            </a:r>
            <a:endParaRPr lang="en-US" b="1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920978" y="2684884"/>
            <a:ext cx="4758404" cy="4798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680319" y="1960810"/>
            <a:ext cx="1489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Damiler</a:t>
            </a:r>
            <a:r>
              <a:rPr lang="en-US" sz="800" strike="sngStrike" dirty="0"/>
              <a:t> ag,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auerhammer</a:t>
            </a:r>
            <a:endParaRPr lang="en-US" sz="800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720437" y="6633231"/>
            <a:ext cx="10832700" cy="377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89" y="4068323"/>
            <a:ext cx="1153416" cy="115341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875" y="4117186"/>
            <a:ext cx="1059579" cy="112276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73" y="43670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47" name="Oval 46"/>
          <p:cNvSpPr/>
          <p:nvPr/>
        </p:nvSpPr>
        <p:spPr>
          <a:xfrm>
            <a:off x="3646394" y="4059028"/>
            <a:ext cx="637309" cy="5245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646393" y="4602264"/>
            <a:ext cx="637309" cy="5245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387613" y="3997534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nonPoliceSoul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397423" y="4478459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M-I-S-S-I-P-P-I</a:t>
            </a:r>
          </a:p>
        </p:txBody>
      </p:sp>
      <p:sp>
        <p:nvSpPr>
          <p:cNvPr id="51" name="Rectangle 50"/>
          <p:cNvSpPr/>
          <p:nvPr/>
        </p:nvSpPr>
        <p:spPr>
          <a:xfrm>
            <a:off x="0" y="3889908"/>
            <a:ext cx="1338288" cy="3350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38545" y="53257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87" y="5233013"/>
            <a:ext cx="1153416" cy="1153416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2459532" y="5484491"/>
            <a:ext cx="995559" cy="401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POLIZEI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41015" y="5271843"/>
            <a:ext cx="150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nonPoliceSoul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492001" y="5597906"/>
            <a:ext cx="1402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PRICE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03424" y="5324246"/>
            <a:ext cx="784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Phillis</a:t>
            </a:r>
          </a:p>
          <a:p>
            <a:r>
              <a:rPr lang="en-US" dirty="0" err="1"/>
              <a:t>Philsia</a:t>
            </a:r>
            <a:endParaRPr lang="en-US" dirty="0"/>
          </a:p>
          <a:p>
            <a:r>
              <a:rPr lang="en-US" dirty="0" err="1"/>
              <a:t>Pilki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6096000" y="4102836"/>
            <a:ext cx="1674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mississippi</a:t>
            </a:r>
            <a:r>
              <a:rPr lang="en-US" dirty="0"/>
              <a:t> navy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9445" y="3912967"/>
            <a:ext cx="3288889" cy="265396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8666" y="4655596"/>
            <a:ext cx="1760463" cy="175207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101736" y="6287593"/>
            <a:ext cx="184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BAPTIST.DEFAULT</a:t>
            </a:r>
          </a:p>
        </p:txBody>
      </p:sp>
    </p:spTree>
    <p:extLst>
      <p:ext uri="{BB962C8B-B14F-4D97-AF65-F5344CB8AC3E}">
        <p14:creationId xmlns:p14="http://schemas.microsoft.com/office/powerpoint/2010/main" val="716390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83" y="1536860"/>
            <a:ext cx="3073016" cy="2565079"/>
          </a:xfrm>
          <a:prstGeom prst="rect">
            <a:avLst/>
          </a:prstGeom>
        </p:spPr>
      </p:pic>
      <p:sp>
        <p:nvSpPr>
          <p:cNvPr id="3" name="Can 2"/>
          <p:cNvSpPr/>
          <p:nvPr/>
        </p:nvSpPr>
        <p:spPr>
          <a:xfrm rot="5400000">
            <a:off x="4973782" y="1856509"/>
            <a:ext cx="817418" cy="2410691"/>
          </a:xfrm>
          <a:prstGeom prst="ca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 rot="5400000">
            <a:off x="5084619" y="2446321"/>
            <a:ext cx="817418" cy="2410691"/>
          </a:xfrm>
          <a:prstGeom prst="ca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5400000">
            <a:off x="8617529" y="1856509"/>
            <a:ext cx="817418" cy="2410691"/>
          </a:xfrm>
          <a:prstGeom prst="ca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/>
          <p:cNvSpPr/>
          <p:nvPr/>
        </p:nvSpPr>
        <p:spPr>
          <a:xfrm rot="5400000">
            <a:off x="8617529" y="2530442"/>
            <a:ext cx="817418" cy="2410691"/>
          </a:xfrm>
          <a:prstGeom prst="ca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5400000">
            <a:off x="5084619" y="1046408"/>
            <a:ext cx="817418" cy="2410691"/>
          </a:xfrm>
          <a:prstGeom prst="ca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 rot="5400000">
            <a:off x="6958447" y="-1244441"/>
            <a:ext cx="817418" cy="6380021"/>
          </a:xfrm>
          <a:prstGeom prst="ca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5400000">
            <a:off x="8728365" y="1389415"/>
            <a:ext cx="817418" cy="2410691"/>
          </a:xfrm>
          <a:prstGeom prst="ca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n 11"/>
          <p:cNvSpPr/>
          <p:nvPr/>
        </p:nvSpPr>
        <p:spPr>
          <a:xfrm rot="10978660">
            <a:off x="4498973" y="4121438"/>
            <a:ext cx="817418" cy="2566179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 rot="10978660">
            <a:off x="5544554" y="4163996"/>
            <a:ext cx="817418" cy="2566179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n 13"/>
          <p:cNvSpPr/>
          <p:nvPr/>
        </p:nvSpPr>
        <p:spPr>
          <a:xfrm rot="10978660">
            <a:off x="6958447" y="4059955"/>
            <a:ext cx="817418" cy="2566179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 rot="10978660">
            <a:off x="8728365" y="4059957"/>
            <a:ext cx="817418" cy="2566179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88835" y="4144497"/>
            <a:ext cx="1344037" cy="119854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784764" y="5611091"/>
            <a:ext cx="1648108" cy="109602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2953226" y="5385602"/>
            <a:ext cx="584078" cy="900788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13737" y="5566583"/>
            <a:ext cx="584078" cy="900788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550065" y="5472788"/>
            <a:ext cx="584078" cy="900788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217" y="4310128"/>
            <a:ext cx="762405" cy="100003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17" y="5566583"/>
            <a:ext cx="813950" cy="105277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46752" y="5350989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A2458"/>
                </a:solidFill>
                <a:latin typeface="MercurySSm-Book-Pro_Web"/>
              </a:rPr>
              <a:t>16th President in 1861,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321022" y="4007764"/>
            <a:ext cx="2933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45F5A"/>
                </a:solidFill>
                <a:latin typeface="Mercury Text G1 A"/>
              </a:rPr>
              <a:t>1799, </a:t>
            </a:r>
            <a:r>
              <a:rPr lang="en-US" dirty="0">
                <a:solidFill>
                  <a:srgbClr val="36302A"/>
                </a:solidFill>
                <a:latin typeface="Mercury Text G1 A"/>
                <a:hlinkClick r:id="rId5"/>
              </a:rPr>
              <a:t>George Washington</a:t>
            </a:r>
            <a:r>
              <a:rPr lang="en-US" dirty="0">
                <a:solidFill>
                  <a:srgbClr val="645F5A"/>
                </a:solidFill>
                <a:latin typeface="Mercury Text G1 A"/>
              </a:rPr>
              <a:t> 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96014" y="4283007"/>
            <a:ext cx="144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 Years later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5571" y="5125500"/>
            <a:ext cx="3467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0C28"/>
                </a:solidFill>
                <a:latin typeface="Google Sans"/>
              </a:rPr>
              <a:t>Compassionate Use Act in 1996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7859" y="4283007"/>
            <a:ext cx="762405" cy="10000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9136" y="4082147"/>
            <a:ext cx="1203058" cy="87039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26" y="5770525"/>
            <a:ext cx="1070100" cy="7121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706" y="5297684"/>
            <a:ext cx="1058453" cy="159057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543621" y="5204485"/>
            <a:ext cx="12750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 have read in the news in ghost the compassionate use act 1996</a:t>
            </a:r>
          </a:p>
        </p:txBody>
      </p:sp>
      <p:sp>
        <p:nvSpPr>
          <p:cNvPr id="35" name="Oval 34"/>
          <p:cNvSpPr/>
          <p:nvPr/>
        </p:nvSpPr>
        <p:spPr>
          <a:xfrm>
            <a:off x="8708495" y="1452787"/>
            <a:ext cx="1344037" cy="119854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0184040" y="2852588"/>
            <a:ext cx="1648108" cy="1096025"/>
          </a:xfrm>
          <a:prstGeom prst="round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10352502" y="2627099"/>
            <a:ext cx="584078" cy="900788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0713013" y="2808080"/>
            <a:ext cx="584078" cy="900788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949341" y="2714285"/>
            <a:ext cx="584078" cy="900788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0112991" y="1328671"/>
            <a:ext cx="2079008" cy="8019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</p:spTree>
    <p:extLst>
      <p:ext uri="{BB962C8B-B14F-4D97-AF65-F5344CB8AC3E}">
        <p14:creationId xmlns:p14="http://schemas.microsoft.com/office/powerpoint/2010/main" val="2259694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Can 5"/>
          <p:cNvSpPr/>
          <p:nvPr/>
        </p:nvSpPr>
        <p:spPr>
          <a:xfrm rot="5400000">
            <a:off x="4553451" y="1895863"/>
            <a:ext cx="439751" cy="1452129"/>
          </a:xfrm>
          <a:prstGeom prst="ca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n 6"/>
          <p:cNvSpPr/>
          <p:nvPr/>
        </p:nvSpPr>
        <p:spPr>
          <a:xfrm rot="10800000">
            <a:off x="4058654" y="4700587"/>
            <a:ext cx="584784" cy="122948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83" y="1536860"/>
            <a:ext cx="3073016" cy="2565079"/>
          </a:xfrm>
          <a:prstGeom prst="rect">
            <a:avLst/>
          </a:prstGeom>
        </p:spPr>
      </p:pic>
      <p:sp>
        <p:nvSpPr>
          <p:cNvPr id="9" name="Can 8"/>
          <p:cNvSpPr/>
          <p:nvPr/>
        </p:nvSpPr>
        <p:spPr>
          <a:xfrm rot="10800000">
            <a:off x="5239754" y="4700588"/>
            <a:ext cx="584784" cy="122948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 rot="10800000">
            <a:off x="6420853" y="4700588"/>
            <a:ext cx="584784" cy="122948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n 10"/>
          <p:cNvSpPr/>
          <p:nvPr/>
        </p:nvSpPr>
        <p:spPr>
          <a:xfrm rot="10800000">
            <a:off x="7367156" y="4700587"/>
            <a:ext cx="584784" cy="122948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3" y="4700587"/>
            <a:ext cx="1400000" cy="72381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27035" y="426053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1983/4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16983" y="4243388"/>
            <a:ext cx="1268942" cy="1514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43" y="4295841"/>
            <a:ext cx="933333" cy="35238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08725" y="3718784"/>
            <a:ext cx="304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dirty="0" err="1"/>
              <a:t>.JFK.MLK.LINCOLN</a:t>
            </a:r>
            <a:r>
              <a:rPr lang="en-US" dirty="0"/>
              <a:t> (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41268" y="3580662"/>
            <a:ext cx="276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 Berkeley, Karl and Diana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32219" y="3163601"/>
            <a:ext cx="160152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VIRIGNA MARY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162" y="4267897"/>
            <a:ext cx="1114269" cy="111426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6266" y="6303180"/>
            <a:ext cx="562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  41.FBI:WMD(</a:t>
            </a:r>
            <a:r>
              <a:rPr lang="en-US" dirty="0" err="1"/>
              <a:t>ATOMCLOIC,</a:t>
            </a:r>
            <a:r>
              <a:rPr lang="en-US" sz="800" strike="sngStrike" dirty="0" err="1"/>
              <a:t>roth.ibm.damiler</a:t>
            </a:r>
            <a:r>
              <a:rPr lang="en-US" sz="800" strike="sngStrike" dirty="0"/>
              <a:t>.(free): </a:t>
            </a:r>
            <a:r>
              <a:rPr lang="en-US" sz="800" strike="sngStrike" dirty="0" err="1"/>
              <a:t>ikea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instrtions</a:t>
            </a:r>
            <a:r>
              <a:rPr lang="en-US" sz="800" strike="sngStrike" dirty="0"/>
              <a:t> to build cabin)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59061" y="6564790"/>
            <a:ext cx="2140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Drew a picture and talked about building cabin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59061" y="6398638"/>
            <a:ext cx="2465477" cy="410219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773864" y="5388531"/>
            <a:ext cx="18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Instructions: Tree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528763" y="5406464"/>
            <a:ext cx="1481639" cy="11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-12747" y="5505873"/>
            <a:ext cx="1800899" cy="886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PETERSSON</a:t>
            </a:r>
          </a:p>
        </p:txBody>
      </p:sp>
      <p:sp>
        <p:nvSpPr>
          <p:cNvPr id="27" name="Can 26"/>
          <p:cNvSpPr/>
          <p:nvPr/>
        </p:nvSpPr>
        <p:spPr>
          <a:xfrm rot="5400000">
            <a:off x="6421215" y="1889996"/>
            <a:ext cx="439751" cy="1452129"/>
          </a:xfrm>
          <a:prstGeom prst="can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8492111">
            <a:off x="5908822" y="1378812"/>
            <a:ext cx="498181" cy="1709934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515213" y="1430191"/>
            <a:ext cx="157829" cy="6114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5915026" y="2005764"/>
            <a:ext cx="180974" cy="24909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>
            <a:off x="6067426" y="2158164"/>
            <a:ext cx="180974" cy="24909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>
            <a:off x="6219826" y="2310564"/>
            <a:ext cx="180974" cy="24909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endCxn id="27" idx="2"/>
          </p:cNvCxnSpPr>
          <p:nvPr/>
        </p:nvCxnSpPr>
        <p:spPr>
          <a:xfrm>
            <a:off x="5129213" y="1871663"/>
            <a:ext cx="1511877" cy="524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005" y="4598776"/>
            <a:ext cx="911002" cy="811481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8548255" y="4598776"/>
            <a:ext cx="595745" cy="11590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445242" y="4569231"/>
            <a:ext cx="1169813" cy="950624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stCxn id="17" idx="2"/>
          </p:cNvCxnSpPr>
          <p:nvPr/>
        </p:nvCxnSpPr>
        <p:spPr>
          <a:xfrm flipH="1">
            <a:off x="3359061" y="3949994"/>
            <a:ext cx="1864765" cy="546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36410" y="4073259"/>
            <a:ext cx="263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He did not shave correctly</a:t>
            </a:r>
          </a:p>
          <a:p>
            <a:r>
              <a:rPr lang="en-US" dirty="0"/>
              <a:t>Call Center UC Berkeley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453832" y="4107367"/>
            <a:ext cx="822216" cy="4984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835574" y="4171949"/>
            <a:ext cx="150207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CVPA </a:t>
            </a:r>
            <a:r>
              <a:rPr lang="en-US" sz="800" strike="sngStrike" dirty="0" err="1"/>
              <a:t>heine</a:t>
            </a:r>
            <a:r>
              <a:rPr lang="en-US" dirty="0"/>
              <a:t> PREA</a:t>
            </a:r>
          </a:p>
        </p:txBody>
      </p:sp>
      <p:sp>
        <p:nvSpPr>
          <p:cNvPr id="45" name="Rectangle 44"/>
          <p:cNvSpPr/>
          <p:nvPr/>
        </p:nvSpPr>
        <p:spPr>
          <a:xfrm>
            <a:off x="3444347" y="4096404"/>
            <a:ext cx="4893305" cy="480919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181463" y="4134956"/>
            <a:ext cx="2192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FBI:WMD:CIVIL CODE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761636" y="3430631"/>
            <a:ext cx="369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§1871 Presidential Attempt Homicide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85587" y="4295166"/>
            <a:ext cx="1070576" cy="366757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245389" y="4629323"/>
            <a:ext cx="1581942" cy="876550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008" y="1328671"/>
            <a:ext cx="2342857" cy="218095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14950" y="2446460"/>
            <a:ext cx="1561718" cy="839423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0112991" y="1328671"/>
            <a:ext cx="2079008" cy="8019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</p:spTree>
    <p:extLst>
      <p:ext uri="{BB962C8B-B14F-4D97-AF65-F5344CB8AC3E}">
        <p14:creationId xmlns:p14="http://schemas.microsoft.com/office/powerpoint/2010/main" val="2782448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3027</Words>
  <Application>Microsoft Office PowerPoint</Application>
  <PresentationFormat>Widescreen</PresentationFormat>
  <Paragraphs>729</Paragraphs>
  <Slides>36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Calibri Light</vt:lpstr>
      <vt:lpstr>Google Sans</vt:lpstr>
      <vt:lpstr>Mercury Text G1 A</vt:lpstr>
      <vt:lpstr>MercurySSm-Book-Pro_Web</vt:lpstr>
      <vt:lpstr>Open Sans</vt:lpstr>
      <vt:lpstr>YahooSans VF</vt:lpstr>
      <vt:lpstr>Office Theme</vt:lpstr>
      <vt:lpstr>Packager Shell Object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custom-tc-ems11@FortWorthPublicLibrary.org</cp:lastModifiedBy>
  <cp:revision>65</cp:revision>
  <dcterms:created xsi:type="dcterms:W3CDTF">2023-10-20T17:09:16Z</dcterms:created>
  <dcterms:modified xsi:type="dcterms:W3CDTF">2023-10-27T00:47:57Z</dcterms:modified>
</cp:coreProperties>
</file>